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5"/>
  </p:notesMasterIdLst>
  <p:sldIdLst>
    <p:sldId id="256" r:id="rId6"/>
    <p:sldId id="265" r:id="rId7"/>
    <p:sldId id="258" r:id="rId8"/>
    <p:sldId id="259" r:id="rId9"/>
    <p:sldId id="261" r:id="rId10"/>
    <p:sldId id="260" r:id="rId11"/>
    <p:sldId id="262" r:id="rId12"/>
    <p:sldId id="263" r:id="rId13"/>
    <p:sldId id="266"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80E704-16A7-40A2-8479-584BD73DE8DD}" v="892" dt="2022-12-01T13:23:52.613"/>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62" d="100"/>
          <a:sy n="162" d="100"/>
        </p:scale>
        <p:origin x="244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82b2834b-7373-49b3-b259-2f89722ff704" providerId="ADAL" clId="{2880E704-16A7-40A2-8479-584BD73DE8DD}"/>
    <pc:docChg chg="undo custSel addSld delSld modSld">
      <pc:chgData name="Steven Linkels" userId="82b2834b-7373-49b3-b259-2f89722ff704" providerId="ADAL" clId="{2880E704-16A7-40A2-8479-584BD73DE8DD}" dt="2022-12-01T14:01:20.084" v="8332" actId="20577"/>
      <pc:docMkLst>
        <pc:docMk/>
      </pc:docMkLst>
      <pc:sldChg chg="modSp mod">
        <pc:chgData name="Steven Linkels" userId="82b2834b-7373-49b3-b259-2f89722ff704" providerId="ADAL" clId="{2880E704-16A7-40A2-8479-584BD73DE8DD}" dt="2022-12-01T14:01:20.084" v="8332" actId="20577"/>
        <pc:sldMkLst>
          <pc:docMk/>
          <pc:sldMk cId="1914404811" sldId="256"/>
        </pc:sldMkLst>
        <pc:spChg chg="mod">
          <ac:chgData name="Steven Linkels" userId="82b2834b-7373-49b3-b259-2f89722ff704" providerId="ADAL" clId="{2880E704-16A7-40A2-8479-584BD73DE8DD}" dt="2022-12-01T14:01:20.084" v="8332" actId="20577"/>
          <ac:spMkLst>
            <pc:docMk/>
            <pc:sldMk cId="1914404811" sldId="256"/>
            <ac:spMk id="6" creationId="{81B96BA2-902A-4078-8942-E8A2417A9A29}"/>
          </ac:spMkLst>
        </pc:spChg>
        <pc:spChg chg="mod">
          <ac:chgData name="Steven Linkels" userId="82b2834b-7373-49b3-b259-2f89722ff704" providerId="ADAL" clId="{2880E704-16A7-40A2-8479-584BD73DE8DD}" dt="2022-12-01T14:00:49.538" v="8325" actId="207"/>
          <ac:spMkLst>
            <pc:docMk/>
            <pc:sldMk cId="1914404811" sldId="256"/>
            <ac:spMk id="11" creationId="{5EE0F054-A7F1-4A05-967D-E5A1727AF1BE}"/>
          </ac:spMkLst>
        </pc:spChg>
        <pc:spChg chg="mod">
          <ac:chgData name="Steven Linkels" userId="82b2834b-7373-49b3-b259-2f89722ff704" providerId="ADAL" clId="{2880E704-16A7-40A2-8479-584BD73DE8DD}" dt="2022-12-01T13:57:12.425" v="8315" actId="12"/>
          <ac:spMkLst>
            <pc:docMk/>
            <pc:sldMk cId="1914404811" sldId="256"/>
            <ac:spMk id="12" creationId="{F7D7D343-C446-4269-9CDA-8F6FACD7F614}"/>
          </ac:spMkLst>
        </pc:spChg>
        <pc:graphicFrameChg chg="modGraphic">
          <ac:chgData name="Steven Linkels" userId="82b2834b-7373-49b3-b259-2f89722ff704" providerId="ADAL" clId="{2880E704-16A7-40A2-8479-584BD73DE8DD}" dt="2022-12-01T13:56:58.360" v="8312" actId="207"/>
          <ac:graphicFrameMkLst>
            <pc:docMk/>
            <pc:sldMk cId="1914404811" sldId="256"/>
            <ac:graphicFrameMk id="7" creationId="{E301E4D4-09EB-42FE-AC70-36D3DFBAE62B}"/>
          </ac:graphicFrameMkLst>
        </pc:graphicFrameChg>
      </pc:sldChg>
      <pc:sldChg chg="new del">
        <pc:chgData name="Steven Linkels" userId="82b2834b-7373-49b3-b259-2f89722ff704" providerId="ADAL" clId="{2880E704-16A7-40A2-8479-584BD73DE8DD}" dt="2022-12-01T12:06:55.703" v="6176" actId="47"/>
        <pc:sldMkLst>
          <pc:docMk/>
          <pc:sldMk cId="1112372797" sldId="257"/>
        </pc:sldMkLst>
      </pc:sldChg>
      <pc:sldChg chg="addSp delSp modSp new mod">
        <pc:chgData name="Steven Linkels" userId="82b2834b-7373-49b3-b259-2f89722ff704" providerId="ADAL" clId="{2880E704-16A7-40A2-8479-584BD73DE8DD}" dt="2022-12-01T09:38:20.745" v="3241" actId="20577"/>
        <pc:sldMkLst>
          <pc:docMk/>
          <pc:sldMk cId="3741476701" sldId="258"/>
        </pc:sldMkLst>
        <pc:spChg chg="mod">
          <ac:chgData name="Steven Linkels" userId="82b2834b-7373-49b3-b259-2f89722ff704" providerId="ADAL" clId="{2880E704-16A7-40A2-8479-584BD73DE8DD}" dt="2022-11-30T14:19:41.650" v="98" actId="1076"/>
          <ac:spMkLst>
            <pc:docMk/>
            <pc:sldMk cId="3741476701" sldId="258"/>
            <ac:spMk id="2" creationId="{AEB427DF-D695-7BF9-D739-A6BF67D0A733}"/>
          </ac:spMkLst>
        </pc:spChg>
        <pc:spChg chg="add mod">
          <ac:chgData name="Steven Linkels" userId="82b2834b-7373-49b3-b259-2f89722ff704" providerId="ADAL" clId="{2880E704-16A7-40A2-8479-584BD73DE8DD}" dt="2022-12-01T09:38:20.745" v="3241" actId="20577"/>
          <ac:spMkLst>
            <pc:docMk/>
            <pc:sldMk cId="3741476701" sldId="258"/>
            <ac:spMk id="5" creationId="{181BC0A6-DF73-7759-2F75-C849D5A0259A}"/>
          </ac:spMkLst>
        </pc:spChg>
        <pc:picChg chg="add mod">
          <ac:chgData name="Steven Linkels" userId="82b2834b-7373-49b3-b259-2f89722ff704" providerId="ADAL" clId="{2880E704-16A7-40A2-8479-584BD73DE8DD}" dt="2022-11-30T14:19:11.489" v="6" actId="14100"/>
          <ac:picMkLst>
            <pc:docMk/>
            <pc:sldMk cId="3741476701" sldId="258"/>
            <ac:picMk id="4" creationId="{50B8EABD-1DCD-2556-EC85-CBF5DD9C634F}"/>
          </ac:picMkLst>
        </pc:picChg>
        <pc:picChg chg="add del">
          <ac:chgData name="Steven Linkels" userId="82b2834b-7373-49b3-b259-2f89722ff704" providerId="ADAL" clId="{2880E704-16A7-40A2-8479-584BD73DE8DD}" dt="2022-11-30T14:43:36.829" v="1380" actId="478"/>
          <ac:picMkLst>
            <pc:docMk/>
            <pc:sldMk cId="3741476701" sldId="258"/>
            <ac:picMk id="1026" creationId="{7E926284-D75E-13FC-B86F-659DB2396E78}"/>
          </ac:picMkLst>
        </pc:picChg>
      </pc:sldChg>
      <pc:sldChg chg="addSp delSp modSp new mod delAnim modAnim">
        <pc:chgData name="Steven Linkels" userId="82b2834b-7373-49b3-b259-2f89722ff704" providerId="ADAL" clId="{2880E704-16A7-40A2-8479-584BD73DE8DD}" dt="2022-12-01T09:40:18.486" v="3242" actId="478"/>
        <pc:sldMkLst>
          <pc:docMk/>
          <pc:sldMk cId="2691932092" sldId="259"/>
        </pc:sldMkLst>
        <pc:spChg chg="mod">
          <ac:chgData name="Steven Linkels" userId="82b2834b-7373-49b3-b259-2f89722ff704" providerId="ADAL" clId="{2880E704-16A7-40A2-8479-584BD73DE8DD}" dt="2022-11-30T14:51:04.877" v="1759" actId="20577"/>
          <ac:spMkLst>
            <pc:docMk/>
            <pc:sldMk cId="2691932092" sldId="259"/>
            <ac:spMk id="2" creationId="{06B985C6-C1B9-C75C-ABA4-F3ABC6873998}"/>
          </ac:spMkLst>
        </pc:spChg>
        <pc:spChg chg="add mod">
          <ac:chgData name="Steven Linkels" userId="82b2834b-7373-49b3-b259-2f89722ff704" providerId="ADAL" clId="{2880E704-16A7-40A2-8479-584BD73DE8DD}" dt="2022-11-30T15:14:55.093" v="2774" actId="5793"/>
          <ac:spMkLst>
            <pc:docMk/>
            <pc:sldMk cId="2691932092" sldId="259"/>
            <ac:spMk id="5" creationId="{1426A8C7-09C0-3D3E-8D34-7E52E3347D3F}"/>
          </ac:spMkLst>
        </pc:spChg>
        <pc:spChg chg="add del">
          <ac:chgData name="Steven Linkels" userId="82b2834b-7373-49b3-b259-2f89722ff704" providerId="ADAL" clId="{2880E704-16A7-40A2-8479-584BD73DE8DD}" dt="2022-11-30T15:17:24.125" v="2793" actId="11529"/>
          <ac:spMkLst>
            <pc:docMk/>
            <pc:sldMk cId="2691932092" sldId="259"/>
            <ac:spMk id="8" creationId="{00A58BDC-8F8E-075E-2A01-611363E67B61}"/>
          </ac:spMkLst>
        </pc:spChg>
        <pc:spChg chg="add del mod">
          <ac:chgData name="Steven Linkels" userId="82b2834b-7373-49b3-b259-2f89722ff704" providerId="ADAL" clId="{2880E704-16A7-40A2-8479-584BD73DE8DD}" dt="2022-12-01T09:40:18.486" v="3242" actId="478"/>
          <ac:spMkLst>
            <pc:docMk/>
            <pc:sldMk cId="2691932092" sldId="259"/>
            <ac:spMk id="9" creationId="{88E9577A-0D99-2A68-71E8-DE3CCF428123}"/>
          </ac:spMkLst>
        </pc:spChg>
        <pc:picChg chg="add mod">
          <ac:chgData name="Steven Linkels" userId="82b2834b-7373-49b3-b259-2f89722ff704" providerId="ADAL" clId="{2880E704-16A7-40A2-8479-584BD73DE8DD}" dt="2022-11-30T14:55:45.298" v="2457" actId="14100"/>
          <ac:picMkLst>
            <pc:docMk/>
            <pc:sldMk cId="2691932092" sldId="259"/>
            <ac:picMk id="4" creationId="{B5A6FA2F-54F3-22CF-F30F-358E2F67CED7}"/>
          </ac:picMkLst>
        </pc:picChg>
        <pc:cxnChg chg="add del mod">
          <ac:chgData name="Steven Linkels" userId="82b2834b-7373-49b3-b259-2f89722ff704" providerId="ADAL" clId="{2880E704-16A7-40A2-8479-584BD73DE8DD}" dt="2022-11-30T15:17:32.052" v="2806" actId="11529"/>
          <ac:cxnSpMkLst>
            <pc:docMk/>
            <pc:sldMk cId="2691932092" sldId="259"/>
            <ac:cxnSpMk id="7" creationId="{83ADB952-48E3-D696-8214-2094B35924D0}"/>
          </ac:cxnSpMkLst>
        </pc:cxnChg>
      </pc:sldChg>
      <pc:sldChg chg="addSp delSp modSp new mod">
        <pc:chgData name="Steven Linkels" userId="82b2834b-7373-49b3-b259-2f89722ff704" providerId="ADAL" clId="{2880E704-16A7-40A2-8479-584BD73DE8DD}" dt="2022-12-01T12:04:24.614" v="6117" actId="1076"/>
        <pc:sldMkLst>
          <pc:docMk/>
          <pc:sldMk cId="2168102983" sldId="260"/>
        </pc:sldMkLst>
        <pc:spChg chg="mod">
          <ac:chgData name="Steven Linkels" userId="82b2834b-7373-49b3-b259-2f89722ff704" providerId="ADAL" clId="{2880E704-16A7-40A2-8479-584BD73DE8DD}" dt="2022-11-30T15:19:13.334" v="2887" actId="20577"/>
          <ac:spMkLst>
            <pc:docMk/>
            <pc:sldMk cId="2168102983" sldId="260"/>
            <ac:spMk id="2" creationId="{1114DE67-C4D7-3869-4C17-3B65D2585DE9}"/>
          </ac:spMkLst>
        </pc:spChg>
        <pc:spChg chg="add del mod">
          <ac:chgData name="Steven Linkels" userId="82b2834b-7373-49b3-b259-2f89722ff704" providerId="ADAL" clId="{2880E704-16A7-40A2-8479-584BD73DE8DD}" dt="2022-11-30T15:25:19.902" v="2893"/>
          <ac:spMkLst>
            <pc:docMk/>
            <pc:sldMk cId="2168102983" sldId="260"/>
            <ac:spMk id="6" creationId="{7576F5B0-A181-4704-DCB4-B10D1F32EFEE}"/>
          </ac:spMkLst>
        </pc:spChg>
        <pc:spChg chg="add mod">
          <ac:chgData name="Steven Linkels" userId="82b2834b-7373-49b3-b259-2f89722ff704" providerId="ADAL" clId="{2880E704-16A7-40A2-8479-584BD73DE8DD}" dt="2022-12-01T12:04:24.614" v="6117" actId="1076"/>
          <ac:spMkLst>
            <pc:docMk/>
            <pc:sldMk cId="2168102983" sldId="260"/>
            <ac:spMk id="7" creationId="{6A26E461-6C1B-6AEA-DB29-15B7750E95F8}"/>
          </ac:spMkLst>
        </pc:spChg>
        <pc:picChg chg="add del mod">
          <ac:chgData name="Steven Linkels" userId="82b2834b-7373-49b3-b259-2f89722ff704" providerId="ADAL" clId="{2880E704-16A7-40A2-8479-584BD73DE8DD}" dt="2022-11-30T15:18:47.743" v="2853" actId="478"/>
          <ac:picMkLst>
            <pc:docMk/>
            <pc:sldMk cId="2168102983" sldId="260"/>
            <ac:picMk id="3" creationId="{618C4CF1-0CBF-03A7-02D6-00E92280046F}"/>
          </ac:picMkLst>
        </pc:picChg>
        <pc:picChg chg="add mod">
          <ac:chgData name="Steven Linkels" userId="82b2834b-7373-49b3-b259-2f89722ff704" providerId="ADAL" clId="{2880E704-16A7-40A2-8479-584BD73DE8DD}" dt="2022-12-01T11:01:42.129" v="5623" actId="14100"/>
          <ac:picMkLst>
            <pc:docMk/>
            <pc:sldMk cId="2168102983" sldId="260"/>
            <ac:picMk id="5" creationId="{04E1C5C4-AE18-1B7B-8C8D-90BCC0BE3C82}"/>
          </ac:picMkLst>
        </pc:picChg>
      </pc:sldChg>
      <pc:sldChg chg="addSp delSp modSp new mod">
        <pc:chgData name="Steven Linkels" userId="82b2834b-7373-49b3-b259-2f89722ff704" providerId="ADAL" clId="{2880E704-16A7-40A2-8479-584BD73DE8DD}" dt="2022-12-01T09:59:05.070" v="3481" actId="1076"/>
        <pc:sldMkLst>
          <pc:docMk/>
          <pc:sldMk cId="2126828798" sldId="261"/>
        </pc:sldMkLst>
        <pc:spChg chg="mod">
          <ac:chgData name="Steven Linkels" userId="82b2834b-7373-49b3-b259-2f89722ff704" providerId="ADAL" clId="{2880E704-16A7-40A2-8479-584BD73DE8DD}" dt="2022-12-01T09:40:53.978" v="3245"/>
          <ac:spMkLst>
            <pc:docMk/>
            <pc:sldMk cId="2126828798" sldId="261"/>
            <ac:spMk id="2" creationId="{2189EA58-5E91-62EB-D8ED-570F98A2813D}"/>
          </ac:spMkLst>
        </pc:spChg>
        <pc:spChg chg="add del mod">
          <ac:chgData name="Steven Linkels" userId="82b2834b-7373-49b3-b259-2f89722ff704" providerId="ADAL" clId="{2880E704-16A7-40A2-8479-584BD73DE8DD}" dt="2022-12-01T09:46:00.111" v="3248"/>
          <ac:spMkLst>
            <pc:docMk/>
            <pc:sldMk cId="2126828798" sldId="261"/>
            <ac:spMk id="3" creationId="{D51A57E7-B21A-D486-023A-43CE795AE1E9}"/>
          </ac:spMkLst>
        </pc:spChg>
        <pc:spChg chg="add mod">
          <ac:chgData name="Steven Linkels" userId="82b2834b-7373-49b3-b259-2f89722ff704" providerId="ADAL" clId="{2880E704-16A7-40A2-8479-584BD73DE8DD}" dt="2022-12-01T09:49:46.333" v="3437" actId="20577"/>
          <ac:spMkLst>
            <pc:docMk/>
            <pc:sldMk cId="2126828798" sldId="261"/>
            <ac:spMk id="4" creationId="{E5E30F62-9569-5214-C8C3-E902D839276C}"/>
          </ac:spMkLst>
        </pc:spChg>
        <pc:spChg chg="add mod">
          <ac:chgData name="Steven Linkels" userId="82b2834b-7373-49b3-b259-2f89722ff704" providerId="ADAL" clId="{2880E704-16A7-40A2-8479-584BD73DE8DD}" dt="2022-12-01T09:56:33.465" v="3480" actId="1076"/>
          <ac:spMkLst>
            <pc:docMk/>
            <pc:sldMk cId="2126828798" sldId="261"/>
            <ac:spMk id="7" creationId="{D99A5727-C147-64B0-BC71-DE33E7F3B235}"/>
          </ac:spMkLst>
        </pc:spChg>
        <pc:picChg chg="add mod">
          <ac:chgData name="Steven Linkels" userId="82b2834b-7373-49b3-b259-2f89722ff704" providerId="ADAL" clId="{2880E704-16A7-40A2-8479-584BD73DE8DD}" dt="2022-12-01T09:59:05.070" v="3481" actId="1076"/>
          <ac:picMkLst>
            <pc:docMk/>
            <pc:sldMk cId="2126828798" sldId="261"/>
            <ac:picMk id="5" creationId="{F9D88694-B51F-4BE7-B02C-9C60BEE381D9}"/>
          </ac:picMkLst>
        </pc:picChg>
        <pc:picChg chg="add mod">
          <ac:chgData name="Steven Linkels" userId="82b2834b-7373-49b3-b259-2f89722ff704" providerId="ADAL" clId="{2880E704-16A7-40A2-8479-584BD73DE8DD}" dt="2022-12-01T09:55:53.305" v="3441" actId="1076"/>
          <ac:picMkLst>
            <pc:docMk/>
            <pc:sldMk cId="2126828798" sldId="261"/>
            <ac:picMk id="6" creationId="{DA2EDF7C-81C0-5B4C-B92A-412DECE11A8E}"/>
          </ac:picMkLst>
        </pc:picChg>
      </pc:sldChg>
      <pc:sldChg chg="addSp modSp new mod">
        <pc:chgData name="Steven Linkels" userId="82b2834b-7373-49b3-b259-2f89722ff704" providerId="ADAL" clId="{2880E704-16A7-40A2-8479-584BD73DE8DD}" dt="2022-12-01T12:03:19.124" v="6114" actId="20577"/>
        <pc:sldMkLst>
          <pc:docMk/>
          <pc:sldMk cId="3919057598" sldId="262"/>
        </pc:sldMkLst>
        <pc:spChg chg="mod">
          <ac:chgData name="Steven Linkels" userId="82b2834b-7373-49b3-b259-2f89722ff704" providerId="ADAL" clId="{2880E704-16A7-40A2-8479-584BD73DE8DD}" dt="2022-12-01T10:46:04.421" v="4595" actId="1076"/>
          <ac:spMkLst>
            <pc:docMk/>
            <pc:sldMk cId="3919057598" sldId="262"/>
            <ac:spMk id="2" creationId="{A51B4B7B-1916-9495-8136-56F86173DB46}"/>
          </ac:spMkLst>
        </pc:spChg>
        <pc:spChg chg="add mod">
          <ac:chgData name="Steven Linkels" userId="82b2834b-7373-49b3-b259-2f89722ff704" providerId="ADAL" clId="{2880E704-16A7-40A2-8479-584BD73DE8DD}" dt="2022-12-01T12:03:19.124" v="6114" actId="20577"/>
          <ac:spMkLst>
            <pc:docMk/>
            <pc:sldMk cId="3919057598" sldId="262"/>
            <ac:spMk id="4" creationId="{67F12534-B718-B7D1-876B-95F0BC5AC993}"/>
          </ac:spMkLst>
        </pc:spChg>
        <pc:picChg chg="add mod">
          <ac:chgData name="Steven Linkels" userId="82b2834b-7373-49b3-b259-2f89722ff704" providerId="ADAL" clId="{2880E704-16A7-40A2-8479-584BD73DE8DD}" dt="2022-12-01T12:02:47.248" v="5942" actId="14100"/>
          <ac:picMkLst>
            <pc:docMk/>
            <pc:sldMk cId="3919057598" sldId="262"/>
            <ac:picMk id="5" creationId="{039E0624-A7E3-ADF1-7FD9-5A4F023248FD}"/>
          </ac:picMkLst>
        </pc:picChg>
        <pc:picChg chg="add mod">
          <ac:chgData name="Steven Linkels" userId="82b2834b-7373-49b3-b259-2f89722ff704" providerId="ADAL" clId="{2880E704-16A7-40A2-8479-584BD73DE8DD}" dt="2022-12-01T11:14:14.301" v="5690" actId="1076"/>
          <ac:picMkLst>
            <pc:docMk/>
            <pc:sldMk cId="3919057598" sldId="262"/>
            <ac:picMk id="7" creationId="{65F77E3E-9FFE-95D9-8344-6E2C4C89785C}"/>
          </ac:picMkLst>
        </pc:picChg>
      </pc:sldChg>
      <pc:sldChg chg="addSp delSp modSp new mod setBg">
        <pc:chgData name="Steven Linkels" userId="82b2834b-7373-49b3-b259-2f89722ff704" providerId="ADAL" clId="{2880E704-16A7-40A2-8479-584BD73DE8DD}" dt="2022-12-01T13:22:25.972" v="7203" actId="20577"/>
        <pc:sldMkLst>
          <pc:docMk/>
          <pc:sldMk cId="3977413330" sldId="263"/>
        </pc:sldMkLst>
        <pc:spChg chg="mod">
          <ac:chgData name="Steven Linkels" userId="82b2834b-7373-49b3-b259-2f89722ff704" providerId="ADAL" clId="{2880E704-16A7-40A2-8479-584BD73DE8DD}" dt="2022-12-01T13:22:06.633" v="7176" actId="26606"/>
          <ac:spMkLst>
            <pc:docMk/>
            <pc:sldMk cId="3977413330" sldId="263"/>
            <ac:spMk id="2" creationId="{A5412096-2378-4A01-FEE3-8430C626E83D}"/>
          </ac:spMkLst>
        </pc:spChg>
        <pc:spChg chg="add mod">
          <ac:chgData name="Steven Linkels" userId="82b2834b-7373-49b3-b259-2f89722ff704" providerId="ADAL" clId="{2880E704-16A7-40A2-8479-584BD73DE8DD}" dt="2022-12-01T13:22:25.972" v="7203" actId="20577"/>
          <ac:spMkLst>
            <pc:docMk/>
            <pc:sldMk cId="3977413330" sldId="263"/>
            <ac:spMk id="3" creationId="{2DF8EDFF-2836-9854-6D99-1D8F383AE6F5}"/>
          </ac:spMkLst>
        </pc:spChg>
        <pc:spChg chg="add del">
          <ac:chgData name="Steven Linkels" userId="82b2834b-7373-49b3-b259-2f89722ff704" providerId="ADAL" clId="{2880E704-16A7-40A2-8479-584BD73DE8DD}" dt="2022-12-01T13:22:00.218" v="7166" actId="26606"/>
          <ac:spMkLst>
            <pc:docMk/>
            <pc:sldMk cId="3977413330" sldId="263"/>
            <ac:spMk id="10" creationId="{5E39A796-BE83-48B1-B33F-35C4A32AAB57}"/>
          </ac:spMkLst>
        </pc:spChg>
        <pc:spChg chg="add del">
          <ac:chgData name="Steven Linkels" userId="82b2834b-7373-49b3-b259-2f89722ff704" providerId="ADAL" clId="{2880E704-16A7-40A2-8479-584BD73DE8DD}" dt="2022-12-01T13:22:00.218" v="7166" actId="26606"/>
          <ac:spMkLst>
            <pc:docMk/>
            <pc:sldMk cId="3977413330" sldId="263"/>
            <ac:spMk id="12" creationId="{72F84B47-E267-4194-8194-831DB7B5547F}"/>
          </ac:spMkLst>
        </pc:spChg>
        <pc:spChg chg="add del">
          <ac:chgData name="Steven Linkels" userId="82b2834b-7373-49b3-b259-2f89722ff704" providerId="ADAL" clId="{2880E704-16A7-40A2-8479-584BD73DE8DD}" dt="2022-12-01T13:22:01.170" v="7168" actId="26606"/>
          <ac:spMkLst>
            <pc:docMk/>
            <pc:sldMk cId="3977413330" sldId="263"/>
            <ac:spMk id="14" creationId="{4B9FAFB2-BEB5-4848-8018-BCAD99E2E1AA}"/>
          </ac:spMkLst>
        </pc:spChg>
        <pc:spChg chg="add del">
          <ac:chgData name="Steven Linkels" userId="82b2834b-7373-49b3-b259-2f89722ff704" providerId="ADAL" clId="{2880E704-16A7-40A2-8479-584BD73DE8DD}" dt="2022-12-01T13:22:01.170" v="7168" actId="26606"/>
          <ac:spMkLst>
            <pc:docMk/>
            <pc:sldMk cId="3977413330" sldId="263"/>
            <ac:spMk id="15" creationId="{C232B152-3720-4D3B-97ED-45CE5483F16F}"/>
          </ac:spMkLst>
        </pc:spChg>
        <pc:spChg chg="add del">
          <ac:chgData name="Steven Linkels" userId="82b2834b-7373-49b3-b259-2f89722ff704" providerId="ADAL" clId="{2880E704-16A7-40A2-8479-584BD73DE8DD}" dt="2022-12-01T13:22:01.170" v="7168" actId="26606"/>
          <ac:spMkLst>
            <pc:docMk/>
            <pc:sldMk cId="3977413330" sldId="263"/>
            <ac:spMk id="16" creationId="{11BAB570-FF10-4E96-8A3F-FA9804702B89}"/>
          </ac:spMkLst>
        </pc:spChg>
        <pc:spChg chg="add del">
          <ac:chgData name="Steven Linkels" userId="82b2834b-7373-49b3-b259-2f89722ff704" providerId="ADAL" clId="{2880E704-16A7-40A2-8479-584BD73DE8DD}" dt="2022-12-01T13:22:01.657" v="7170" actId="26606"/>
          <ac:spMkLst>
            <pc:docMk/>
            <pc:sldMk cId="3977413330" sldId="263"/>
            <ac:spMk id="18" creationId="{8ED08A1D-4632-47AB-8832-C17BA008697E}"/>
          </ac:spMkLst>
        </pc:spChg>
        <pc:spChg chg="add del">
          <ac:chgData name="Steven Linkels" userId="82b2834b-7373-49b3-b259-2f89722ff704" providerId="ADAL" clId="{2880E704-16A7-40A2-8479-584BD73DE8DD}" dt="2022-12-01T13:22:03.447" v="7172" actId="26606"/>
          <ac:spMkLst>
            <pc:docMk/>
            <pc:sldMk cId="3977413330" sldId="263"/>
            <ac:spMk id="22" creationId="{45D37F4E-DDB4-456B-97E0-9937730A039F}"/>
          </ac:spMkLst>
        </pc:spChg>
        <pc:spChg chg="add del">
          <ac:chgData name="Steven Linkels" userId="82b2834b-7373-49b3-b259-2f89722ff704" providerId="ADAL" clId="{2880E704-16A7-40A2-8479-584BD73DE8DD}" dt="2022-12-01T13:22:03.447" v="7172" actId="26606"/>
          <ac:spMkLst>
            <pc:docMk/>
            <pc:sldMk cId="3977413330" sldId="263"/>
            <ac:spMk id="23" creationId="{B2DD41CD-8F47-4F56-AD12-4E2FF7696987}"/>
          </ac:spMkLst>
        </pc:spChg>
        <pc:spChg chg="add del">
          <ac:chgData name="Steven Linkels" userId="82b2834b-7373-49b3-b259-2f89722ff704" providerId="ADAL" clId="{2880E704-16A7-40A2-8479-584BD73DE8DD}" dt="2022-12-01T13:22:04.415" v="7174" actId="26606"/>
          <ac:spMkLst>
            <pc:docMk/>
            <pc:sldMk cId="3977413330" sldId="263"/>
            <ac:spMk id="25" creationId="{0E3596DD-156A-473E-9BB3-C6A29F7574E9}"/>
          </ac:spMkLst>
        </pc:spChg>
        <pc:spChg chg="add del">
          <ac:chgData name="Steven Linkels" userId="82b2834b-7373-49b3-b259-2f89722ff704" providerId="ADAL" clId="{2880E704-16A7-40A2-8479-584BD73DE8DD}" dt="2022-12-01T13:22:04.415" v="7174" actId="26606"/>
          <ac:spMkLst>
            <pc:docMk/>
            <pc:sldMk cId="3977413330" sldId="263"/>
            <ac:spMk id="26" creationId="{2C46C4D6-C474-4E92-B52E-944C1118F7B6}"/>
          </ac:spMkLst>
        </pc:spChg>
        <pc:spChg chg="add del">
          <ac:chgData name="Steven Linkels" userId="82b2834b-7373-49b3-b259-2f89722ff704" providerId="ADAL" clId="{2880E704-16A7-40A2-8479-584BD73DE8DD}" dt="2022-12-01T13:22:06.633" v="7176" actId="26606"/>
          <ac:spMkLst>
            <pc:docMk/>
            <pc:sldMk cId="3977413330" sldId="263"/>
            <ac:spMk id="28" creationId="{45D37F4E-DDB4-456B-97E0-9937730A039F}"/>
          </ac:spMkLst>
        </pc:spChg>
        <pc:spChg chg="add del">
          <ac:chgData name="Steven Linkels" userId="82b2834b-7373-49b3-b259-2f89722ff704" providerId="ADAL" clId="{2880E704-16A7-40A2-8479-584BD73DE8DD}" dt="2022-12-01T13:22:06.633" v="7176" actId="26606"/>
          <ac:spMkLst>
            <pc:docMk/>
            <pc:sldMk cId="3977413330" sldId="263"/>
            <ac:spMk id="29" creationId="{B2DD41CD-8F47-4F56-AD12-4E2FF7696987}"/>
          </ac:spMkLst>
        </pc:spChg>
        <pc:grpChg chg="add del">
          <ac:chgData name="Steven Linkels" userId="82b2834b-7373-49b3-b259-2f89722ff704" providerId="ADAL" clId="{2880E704-16A7-40A2-8479-584BD73DE8DD}" dt="2022-12-01T13:22:01.657" v="7170" actId="26606"/>
          <ac:grpSpMkLst>
            <pc:docMk/>
            <pc:sldMk cId="3977413330" sldId="263"/>
            <ac:grpSpMk id="19" creationId="{0075437B-93A1-4A73-812B-C5030CC2FFCD}"/>
          </ac:grpSpMkLst>
        </pc:grpChg>
        <pc:picChg chg="add del mod">
          <ac:chgData name="Steven Linkels" userId="82b2834b-7373-49b3-b259-2f89722ff704" providerId="ADAL" clId="{2880E704-16A7-40A2-8479-584BD73DE8DD}" dt="2022-12-01T13:22:07.158" v="7177" actId="22"/>
          <ac:picMkLst>
            <pc:docMk/>
            <pc:sldMk cId="3977413330" sldId="263"/>
            <ac:picMk id="5" creationId="{D60CF27A-E111-2FF3-1CDF-315C509D9F9B}"/>
          </ac:picMkLst>
        </pc:picChg>
        <pc:picChg chg="add mod">
          <ac:chgData name="Steven Linkels" userId="82b2834b-7373-49b3-b259-2f89722ff704" providerId="ADAL" clId="{2880E704-16A7-40A2-8479-584BD73DE8DD}" dt="2022-12-01T13:22:10.893" v="7179" actId="1076"/>
          <ac:picMkLst>
            <pc:docMk/>
            <pc:sldMk cId="3977413330" sldId="263"/>
            <ac:picMk id="7" creationId="{550B1352-5D43-05FE-1ACD-2F51D069BC8C}"/>
          </ac:picMkLst>
        </pc:picChg>
      </pc:sldChg>
      <pc:sldChg chg="new del">
        <pc:chgData name="Steven Linkels" userId="82b2834b-7373-49b3-b259-2f89722ff704" providerId="ADAL" clId="{2880E704-16A7-40A2-8479-584BD73DE8DD}" dt="2022-12-01T12:07:54.028" v="6182" actId="47"/>
        <pc:sldMkLst>
          <pc:docMk/>
          <pc:sldMk cId="1591501196" sldId="264"/>
        </pc:sldMkLst>
      </pc:sldChg>
      <pc:sldChg chg="add del setBg">
        <pc:chgData name="Steven Linkels" userId="82b2834b-7373-49b3-b259-2f89722ff704" providerId="ADAL" clId="{2880E704-16A7-40A2-8479-584BD73DE8DD}" dt="2022-12-01T12:07:00.656" v="6177" actId="47"/>
        <pc:sldMkLst>
          <pc:docMk/>
          <pc:sldMk cId="1823581371" sldId="264"/>
        </pc:sldMkLst>
      </pc:sldChg>
      <pc:sldChg chg="addSp delSp modSp add del mod setBg modAnim">
        <pc:chgData name="Steven Linkels" userId="82b2834b-7373-49b3-b259-2f89722ff704" providerId="ADAL" clId="{2880E704-16A7-40A2-8479-584BD73DE8DD}" dt="2022-12-01T12:10:00.151" v="6245"/>
        <pc:sldMkLst>
          <pc:docMk/>
          <pc:sldMk cId="1823581371" sldId="265"/>
        </pc:sldMkLst>
        <pc:spChg chg="add del">
          <ac:chgData name="Steven Linkels" userId="82b2834b-7373-49b3-b259-2f89722ff704" providerId="ADAL" clId="{2880E704-16A7-40A2-8479-584BD73DE8DD}" dt="2022-12-01T12:08:11.623" v="6184" actId="11529"/>
          <ac:spMkLst>
            <pc:docMk/>
            <pc:sldMk cId="1823581371" sldId="265"/>
            <ac:spMk id="2" creationId="{FFD58311-757C-0D13-579F-A5A16B699E79}"/>
          </ac:spMkLst>
        </pc:spChg>
        <pc:spChg chg="add mod">
          <ac:chgData name="Steven Linkels" userId="82b2834b-7373-49b3-b259-2f89722ff704" providerId="ADAL" clId="{2880E704-16A7-40A2-8479-584BD73DE8DD}" dt="2022-12-01T12:08:50.111" v="6201" actId="1076"/>
          <ac:spMkLst>
            <pc:docMk/>
            <pc:sldMk cId="1823581371" sldId="265"/>
            <ac:spMk id="3" creationId="{BE6FC29A-B859-86B2-41D5-B7B39286D43B}"/>
          </ac:spMkLst>
        </pc:spChg>
        <pc:spChg chg="add del mod">
          <ac:chgData name="Steven Linkels" userId="82b2834b-7373-49b3-b259-2f89722ff704" providerId="ADAL" clId="{2880E704-16A7-40A2-8479-584BD73DE8DD}" dt="2022-12-01T12:08:52.751" v="6202" actId="478"/>
          <ac:spMkLst>
            <pc:docMk/>
            <pc:sldMk cId="1823581371" sldId="265"/>
            <ac:spMk id="18" creationId="{4A4F76BA-64D9-C18E-F6A7-693A157AB42D}"/>
          </ac:spMkLst>
        </pc:spChg>
        <pc:spChg chg="add del mod">
          <ac:chgData name="Steven Linkels" userId="82b2834b-7373-49b3-b259-2f89722ff704" providerId="ADAL" clId="{2880E704-16A7-40A2-8479-584BD73DE8DD}" dt="2022-12-01T12:08:40.914" v="6192" actId="478"/>
          <ac:spMkLst>
            <pc:docMk/>
            <pc:sldMk cId="1823581371" sldId="265"/>
            <ac:spMk id="19" creationId="{BE0A73A2-269E-BC53-F04B-28817DC1BBBD}"/>
          </ac:spMkLst>
        </pc:spChg>
        <pc:spChg chg="add del mod">
          <ac:chgData name="Steven Linkels" userId="82b2834b-7373-49b3-b259-2f89722ff704" providerId="ADAL" clId="{2880E704-16A7-40A2-8479-584BD73DE8DD}" dt="2022-12-01T12:08:53.903" v="6203" actId="478"/>
          <ac:spMkLst>
            <pc:docMk/>
            <pc:sldMk cId="1823581371" sldId="265"/>
            <ac:spMk id="20" creationId="{1B16CC0B-CE5C-9E8E-EDA1-FE0E3B8D7B7B}"/>
          </ac:spMkLst>
        </pc:spChg>
        <pc:spChg chg="add mod">
          <ac:chgData name="Steven Linkels" userId="82b2834b-7373-49b3-b259-2f89722ff704" providerId="ADAL" clId="{2880E704-16A7-40A2-8479-584BD73DE8DD}" dt="2022-12-01T12:09:12.032" v="6209" actId="1076"/>
          <ac:spMkLst>
            <pc:docMk/>
            <pc:sldMk cId="1823581371" sldId="265"/>
            <ac:spMk id="21" creationId="{111F256F-8514-4749-662E-07AFEF00C4A9}"/>
          </ac:spMkLst>
        </pc:spChg>
        <pc:spChg chg="add mod">
          <ac:chgData name="Steven Linkels" userId="82b2834b-7373-49b3-b259-2f89722ff704" providerId="ADAL" clId="{2880E704-16A7-40A2-8479-584BD73DE8DD}" dt="2022-12-01T12:09:08.951" v="6208" actId="1076"/>
          <ac:spMkLst>
            <pc:docMk/>
            <pc:sldMk cId="1823581371" sldId="265"/>
            <ac:spMk id="22" creationId="{D396F095-ACF8-0985-6A71-77BC0EE9D98B}"/>
          </ac:spMkLst>
        </pc:spChg>
        <pc:spChg chg="add mod">
          <ac:chgData name="Steven Linkels" userId="82b2834b-7373-49b3-b259-2f89722ff704" providerId="ADAL" clId="{2880E704-16A7-40A2-8479-584BD73DE8DD}" dt="2022-12-01T12:09:35.305" v="6241" actId="20577"/>
          <ac:spMkLst>
            <pc:docMk/>
            <pc:sldMk cId="1823581371" sldId="265"/>
            <ac:spMk id="23" creationId="{87D6F9D3-CB28-3C19-AFE2-F5B4B8C899AF}"/>
          </ac:spMkLst>
        </pc:spChg>
      </pc:sldChg>
      <pc:sldChg chg="addSp modSp new mod">
        <pc:chgData name="Steven Linkels" userId="82b2834b-7373-49b3-b259-2f89722ff704" providerId="ADAL" clId="{2880E704-16A7-40A2-8479-584BD73DE8DD}" dt="2022-12-01T13:35:21.524" v="7989" actId="20577"/>
        <pc:sldMkLst>
          <pc:docMk/>
          <pc:sldMk cId="3168427809" sldId="266"/>
        </pc:sldMkLst>
        <pc:spChg chg="mod">
          <ac:chgData name="Steven Linkels" userId="82b2834b-7373-49b3-b259-2f89722ff704" providerId="ADAL" clId="{2880E704-16A7-40A2-8479-584BD73DE8DD}" dt="2022-12-01T13:24:38.577" v="7393" actId="27636"/>
          <ac:spMkLst>
            <pc:docMk/>
            <pc:sldMk cId="3168427809" sldId="266"/>
            <ac:spMk id="2" creationId="{48E4D6D4-80DD-F0C7-C017-9902AEB60A83}"/>
          </ac:spMkLst>
        </pc:spChg>
        <pc:spChg chg="add mod">
          <ac:chgData name="Steven Linkels" userId="82b2834b-7373-49b3-b259-2f89722ff704" providerId="ADAL" clId="{2880E704-16A7-40A2-8479-584BD73DE8DD}" dt="2022-12-01T13:35:21.524" v="7989" actId="20577"/>
          <ac:spMkLst>
            <pc:docMk/>
            <pc:sldMk cId="3168427809" sldId="266"/>
            <ac:spMk id="5" creationId="{67DE5324-DF17-CFDB-FC32-0CA502C9221A}"/>
          </ac:spMkLst>
        </pc:spChg>
        <pc:picChg chg="add mod">
          <ac:chgData name="Steven Linkels" userId="82b2834b-7373-49b3-b259-2f89722ff704" providerId="ADAL" clId="{2880E704-16A7-40A2-8479-584BD73DE8DD}" dt="2022-12-01T13:31:31.093" v="7748" actId="14100"/>
          <ac:picMkLst>
            <pc:docMk/>
            <pc:sldMk cId="3168427809" sldId="266"/>
            <ac:picMk id="4" creationId="{3446ADDA-F636-4D50-36D0-50D49A83792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DCA346-D990-4A87-9561-8525E4334F46}" type="datetimeFigureOut">
              <a:rPr lang="nl-NL" smtClean="0"/>
              <a:t>1-12-2022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F8DE52-4BF5-40F7-9F66-03E92C5C8867}" type="slidenum">
              <a:rPr lang="nl-NL" smtClean="0"/>
              <a:t>‹nr.›</a:t>
            </a:fld>
            <a:endParaRPr lang="nl-NL"/>
          </a:p>
        </p:txBody>
      </p:sp>
    </p:spTree>
    <p:extLst>
      <p:ext uri="{BB962C8B-B14F-4D97-AF65-F5344CB8AC3E}">
        <p14:creationId xmlns:p14="http://schemas.microsoft.com/office/powerpoint/2010/main" val="1048162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AF8DE52-4BF5-40F7-9F66-03E92C5C8867}" type="slidenum">
              <a:rPr lang="nl-NL" smtClean="0"/>
              <a:t>5</a:t>
            </a:fld>
            <a:endParaRPr lang="nl-NL" dirty="0"/>
          </a:p>
        </p:txBody>
      </p:sp>
    </p:spTree>
    <p:extLst>
      <p:ext uri="{BB962C8B-B14F-4D97-AF65-F5344CB8AC3E}">
        <p14:creationId xmlns:p14="http://schemas.microsoft.com/office/powerpoint/2010/main" val="14007921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E177D4-EE84-4C90-BD68-2CD7B4E46F9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9B1F18C-3DA8-4478-ACD1-7E0DE0C56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EA08416-A6BC-417F-B170-DCC30CE3D5F1}"/>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5E64A811-8D3F-4370-A41F-BD1B0FB43F7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729A954-A09E-4352-8495-9F7FB19269EC}"/>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721437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BA8983-4614-41BE-89AF-63523C6F61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D321D42-5105-4333-BE18-82A5DA6B3FC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ECA1699-D6BA-4F9A-89D8-A1DD9EDB2F29}"/>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24221984-7732-4023-82B3-96F21BAE815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BEFB037-56D7-4505-96EA-A47C0BE49BE7}"/>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385257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6B22DA-5169-4AC8-A2EC-2BD778A02D6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99D8C7D-B5CC-4D4D-94B7-9FC3E420F2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160E10F-7581-4128-98BC-A2581C4B2153}"/>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A8C31962-AC35-4B43-BE51-5C666B3F2F6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EF350E9-D46D-47A2-AB8A-C2085FD5EA27}"/>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58101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0E5D0B-2FBB-410D-A476-988DA6E12F1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B929C77-539F-4A13-9990-8DA71052293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4E9D67F-DF4B-42E9-8C0F-F7340826F32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AA6C484-8AB6-494A-B61A-E603D7328392}"/>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6" name="Tijdelijke aanduiding voor voettekst 5">
            <a:extLst>
              <a:ext uri="{FF2B5EF4-FFF2-40B4-BE49-F238E27FC236}">
                <a16:creationId xmlns:a16="http://schemas.microsoft.com/office/drawing/2014/main" id="{8AC8C9B3-ED26-4817-A170-CA5D188E390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ADD5B14-6CEA-40D9-BCA3-54D495BFC8A4}"/>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373635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2BB5C2-9FA2-49D2-9763-088B4D45A24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1BD803C-21AB-41D0-9F5E-BBC103847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BB00A2E-757B-471C-9A50-846B718AF50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5DA5EC3-D859-4195-9DC3-5D904882D9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23DBD04-7540-4CD6-9784-F1E5B03DFF2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F0FB006-B174-4576-86A2-9113B67E4B95}"/>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8" name="Tijdelijke aanduiding voor voettekst 7">
            <a:extLst>
              <a:ext uri="{FF2B5EF4-FFF2-40B4-BE49-F238E27FC236}">
                <a16:creationId xmlns:a16="http://schemas.microsoft.com/office/drawing/2014/main" id="{C779C61B-FB26-45E9-A889-615B7073C7F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0EFF803-53A6-494D-ABC0-79EBDC2E3D4E}"/>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41072144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F517C5-8F4E-481E-AD28-B8804FAD124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297238C-94DB-4EE1-89D5-341E65F74457}"/>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4" name="Tijdelijke aanduiding voor voettekst 3">
            <a:extLst>
              <a:ext uri="{FF2B5EF4-FFF2-40B4-BE49-F238E27FC236}">
                <a16:creationId xmlns:a16="http://schemas.microsoft.com/office/drawing/2014/main" id="{AD5D70B3-F599-46D4-8EB1-32F64A6BAF3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DD17500-6077-4B3C-8A09-1EF8525CE46C}"/>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3672165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C758E10-351A-4D5E-B860-DCE5FF23A5E9}"/>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3" name="Tijdelijke aanduiding voor voettekst 2">
            <a:extLst>
              <a:ext uri="{FF2B5EF4-FFF2-40B4-BE49-F238E27FC236}">
                <a16:creationId xmlns:a16="http://schemas.microsoft.com/office/drawing/2014/main" id="{E85B1713-8266-43E4-AA3D-D7AFEDF50F7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94376F3-AEF1-48F6-AD01-426A73C15D6E}"/>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3571020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99ADAC-08D2-4642-A113-FACA5C777C3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E7C9EEE-717F-4941-BB07-0536854DCE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997B907-848A-4412-8188-CB596629F2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7EFD6DB-8DAE-4BF3-AD4B-B09266BA6DD6}"/>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6" name="Tijdelijke aanduiding voor voettekst 5">
            <a:extLst>
              <a:ext uri="{FF2B5EF4-FFF2-40B4-BE49-F238E27FC236}">
                <a16:creationId xmlns:a16="http://schemas.microsoft.com/office/drawing/2014/main" id="{71652044-7946-4C59-AA36-9448051655A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AC0A9E0-50D1-4ED5-9DF0-DAD2A42B2C85}"/>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738553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C999ED-3313-44D4-BD53-DAC8A630DC5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5F665B4-C8EF-48AF-A55C-3866D6F9DB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9D5D79E-CAC7-4956-B4B5-225BCB942C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1BF2DB8-55EE-4631-A380-F451169F58B9}"/>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6" name="Tijdelijke aanduiding voor voettekst 5">
            <a:extLst>
              <a:ext uri="{FF2B5EF4-FFF2-40B4-BE49-F238E27FC236}">
                <a16:creationId xmlns:a16="http://schemas.microsoft.com/office/drawing/2014/main" id="{FE3BFEA6-4569-4143-AB1F-F399B2C5F34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99E87D1-EAF9-4449-B985-25ED6AA64608}"/>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4103600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B64B6F-DAF3-44F1-BBA7-55C9AE6E082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BEB3636-5FE8-41B9-BD96-A9B09873711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A75EAA-CD87-4F7F-9D10-A3F68EC382EB}"/>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A8DDB38A-7FC8-45DC-9466-14B4C33CC49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A8A7CF0-2C0B-44BD-A0F0-859251AAA830}"/>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987824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DE6765C-E461-4E26-809A-0480AD696AC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F067D86-E9D3-4400-A976-78593775810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3589FF-2F34-44C3-A672-73A2FE982553}"/>
              </a:ext>
            </a:extLst>
          </p:cNvPr>
          <p:cNvSpPr>
            <a:spLocks noGrp="1"/>
          </p:cNvSpPr>
          <p:nvPr>
            <p:ph type="dt" sz="half" idx="10"/>
          </p:nvPr>
        </p:nvSpPr>
        <p:spPr/>
        <p:txBody>
          <a:bodyPr/>
          <a:lstStyle/>
          <a:p>
            <a:fld id="{AA849BE4-8150-4B5C-B350-49695E6DC3AF}"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C517837D-61A8-4FC7-8175-C5EAF2F8A3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B0D5365-1D8A-4B72-A7FC-15AD77650CF2}"/>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713405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1-12-2022</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EE562DE-2D6E-4CC4-8E9C-442192EF48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726D4FB-8957-4840-8D29-45066E2CA1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151CF3A-BF82-4F9E-95AE-BA35659D86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49BE4-8150-4B5C-B350-49695E6DC3AF}" type="datetimeFigureOut">
              <a:rPr lang="nl-NL" smtClean="0"/>
              <a:t>1-12-2022</a:t>
            </a:fld>
            <a:endParaRPr lang="nl-NL"/>
          </a:p>
        </p:txBody>
      </p:sp>
      <p:sp>
        <p:nvSpPr>
          <p:cNvPr id="5" name="Tijdelijke aanduiding voor voettekst 4">
            <a:extLst>
              <a:ext uri="{FF2B5EF4-FFF2-40B4-BE49-F238E27FC236}">
                <a16:creationId xmlns:a16="http://schemas.microsoft.com/office/drawing/2014/main" id="{E561653E-BD5D-4A28-917D-5E39E79034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FFFEEA7-9DF0-4E75-844F-69ACBA0246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FF9E1-8BEE-470D-8013-AB106C3E79CB}" type="slidenum">
              <a:rPr lang="nl-NL" smtClean="0"/>
              <a:t>‹nr.›</a:t>
            </a:fld>
            <a:endParaRPr lang="nl-NL"/>
          </a:p>
        </p:txBody>
      </p:sp>
    </p:spTree>
    <p:extLst>
      <p:ext uri="{BB962C8B-B14F-4D97-AF65-F5344CB8AC3E}">
        <p14:creationId xmlns:p14="http://schemas.microsoft.com/office/powerpoint/2010/main" val="11197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JPG"/><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llecijfers.nl/" TargetMode="External"/><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hyperlink" Target="https://www.cbs.n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NL" sz="4400" dirty="0">
                <a:solidFill>
                  <a:srgbClr val="B8A1FF"/>
                </a:solidFill>
                <a:latin typeface="Arial" panose="020B0604020202020204" pitchFamily="34" charset="0"/>
                <a:cs typeface="Arial" panose="020B0604020202020204" pitchFamily="34" charset="0"/>
              </a:rPr>
              <a:t>IBS ‘De Wereld en Ik’</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773362" y="1727561"/>
            <a:ext cx="3819570"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Planning voor vandaag: </a:t>
            </a:r>
          </a:p>
          <a:p>
            <a:pPr>
              <a:buFont typeface="Wingdings" panose="05000000000000000000" pitchFamily="2" charset="2"/>
              <a:buChar char="Ø"/>
            </a:pPr>
            <a:r>
              <a:rPr lang="nl-NL" sz="1800" b="1" dirty="0">
                <a:solidFill>
                  <a:srgbClr val="000644"/>
                </a:solidFill>
                <a:latin typeface="Arial" panose="020B0604020202020204" pitchFamily="34" charset="0"/>
                <a:cs typeface="Arial" panose="020B0604020202020204" pitchFamily="34" charset="0"/>
              </a:rPr>
              <a:t>Hoofdstuk 1 Product/dienst omschrijving (missie &amp; visie)</a:t>
            </a:r>
          </a:p>
          <a:p>
            <a:pPr>
              <a:buFont typeface="Wingdings" panose="05000000000000000000" pitchFamily="2" charset="2"/>
              <a:buChar char="Ø"/>
            </a:pPr>
            <a:r>
              <a:rPr lang="nl-NL" sz="1800" b="1" dirty="0">
                <a:solidFill>
                  <a:srgbClr val="000644"/>
                </a:solidFill>
                <a:latin typeface="Arial" panose="020B0604020202020204" pitchFamily="34" charset="0"/>
                <a:cs typeface="Arial" panose="020B0604020202020204" pitchFamily="34" charset="0"/>
              </a:rPr>
              <a:t>Hoofdstuk 2 Doelgroep analyse (Demografisch, psychografisch en geografisch beschreven &amp; het SDP-model)</a:t>
            </a:r>
          </a:p>
          <a:p>
            <a:pPr>
              <a:buFont typeface="Wingdings" panose="05000000000000000000" pitchFamily="2" charset="2"/>
              <a:buChar char="Ø"/>
            </a:pPr>
            <a:r>
              <a:rPr lang="nl-NL" sz="1800" b="1" dirty="0">
                <a:solidFill>
                  <a:srgbClr val="000644"/>
                </a:solidFill>
                <a:latin typeface="Arial" panose="020B0604020202020204" pitchFamily="34" charset="0"/>
                <a:cs typeface="Arial" panose="020B0604020202020204" pitchFamily="34" charset="0"/>
              </a:rPr>
              <a:t>Hoofdstuk 3 Markt analyse (Marktontwikkeling, concurrentieanalyse, concurrentiematrix &amp; SWOT-analyse)</a:t>
            </a: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1430135339"/>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dirty="0">
                          <a:solidFill>
                            <a:schemeClr val="bg1">
                              <a:lumMod val="85000"/>
                            </a:schemeClr>
                          </a:solidFill>
                        </a:rPr>
                        <a:t>Week 1</a:t>
                      </a:r>
                      <a:endParaRPr lang="nl-NL" sz="1200" b="1" kern="1200" dirty="0">
                        <a:solidFill>
                          <a:schemeClr val="bg1">
                            <a:lumMod val="85000"/>
                          </a:schemeClr>
                        </a:solidFill>
                        <a:latin typeface="+mn-lt"/>
                        <a:ea typeface="+mn-ea"/>
                        <a:cs typeface="+mn-cs"/>
                      </a:endParaRPr>
                    </a:p>
                  </a:txBody>
                  <a:tcPr anchor="ctr"/>
                </a:tc>
                <a:tc>
                  <a:txBody>
                    <a:bodyPr/>
                    <a:lstStyle/>
                    <a:p>
                      <a:pPr marL="0" algn="ctr" defTabSz="914400" rtl="0" eaLnBrk="1" latinLnBrk="0" hangingPunct="1"/>
                      <a:r>
                        <a:rPr lang="nl-NL" sz="1200" b="1" kern="1200" dirty="0">
                          <a:solidFill>
                            <a:schemeClr val="tx1"/>
                          </a:solidFill>
                        </a:rPr>
                        <a:t>Week 2</a:t>
                      </a:r>
                      <a:endParaRPr lang="nl-NL" sz="1200" b="1" kern="1200" dirty="0">
                        <a:solidFill>
                          <a:schemeClr val="tx1"/>
                        </a:solidFill>
                        <a:latin typeface="+mn-lt"/>
                        <a:ea typeface="+mn-ea"/>
                        <a:cs typeface="+mn-cs"/>
                      </a:endParaRPr>
                    </a:p>
                  </a:txBody>
                  <a:tcPr anchor="ctr"/>
                </a:tc>
                <a:tc>
                  <a:txBody>
                    <a:bodyPr/>
                    <a:lstStyle/>
                    <a:p>
                      <a:pPr algn="ctr"/>
                      <a:r>
                        <a:rPr lang="nl-NL" sz="1200" b="1" kern="1200" dirty="0">
                          <a:solidFill>
                            <a:schemeClr val="bg1">
                              <a:lumMod val="85000"/>
                            </a:schemeClr>
                          </a:solidFill>
                        </a:rPr>
                        <a:t>Week 3</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bg1">
                              <a:lumMod val="85000"/>
                            </a:schemeClr>
                          </a:solidFill>
                        </a:rPr>
                        <a:t>Week 4</a:t>
                      </a:r>
                      <a:endParaRPr lang="nl-NL" sz="1200" b="1" kern="1200" dirty="0">
                        <a:solidFill>
                          <a:schemeClr val="bg1">
                            <a:lumMod val="85000"/>
                          </a:schemeClr>
                        </a:solidFill>
                        <a:latin typeface="+mn-lt"/>
                        <a:ea typeface="+mn-ea"/>
                        <a:cs typeface="+mn-cs"/>
                      </a:endParaRPr>
                    </a:p>
                  </a:txBody>
                  <a:tcPr anchor="ctr"/>
                </a:tc>
                <a:tc>
                  <a:txBody>
                    <a:bodyPr/>
                    <a:lstStyle/>
                    <a:p>
                      <a:pPr algn="ctr"/>
                      <a:r>
                        <a:rPr lang="nl-NL" sz="1200" b="0" kern="1200" dirty="0">
                          <a:solidFill>
                            <a:schemeClr val="bg1">
                              <a:lumMod val="75000"/>
                            </a:schemeClr>
                          </a:solidFill>
                        </a:rPr>
                        <a:t>Week 5</a:t>
                      </a:r>
                      <a:endParaRPr lang="nl-NL" sz="1200" b="0" kern="1200" dirty="0">
                        <a:solidFill>
                          <a:schemeClr val="bg1">
                            <a:lumMod val="75000"/>
                          </a:schemeClr>
                        </a:solidFill>
                        <a:latin typeface="+mn-lt"/>
                        <a:ea typeface="+mn-ea"/>
                        <a:cs typeface="+mn-cs"/>
                      </a:endParaRPr>
                    </a:p>
                  </a:txBody>
                  <a:tcPr anchor="ctr"/>
                </a:tc>
                <a:tc>
                  <a:txBody>
                    <a:bodyPr/>
                    <a:lstStyle/>
                    <a:p>
                      <a:pPr algn="ctr"/>
                      <a:r>
                        <a:rPr lang="nl-NL" sz="1200" b="1" dirty="0">
                          <a:solidFill>
                            <a:schemeClr val="bg1">
                              <a:lumMod val="85000"/>
                            </a:schemeClr>
                          </a:solidFill>
                        </a:rPr>
                        <a:t>Week 6</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dirty="0">
                          <a:solidFill>
                            <a:schemeClr val="bg1">
                              <a:lumMod val="85000"/>
                            </a:schemeClr>
                          </a:solidFill>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38200" y="1727561"/>
            <a:ext cx="836782" cy="701959"/>
          </a:xfrm>
          <a:prstGeom prst="rect">
            <a:avLst/>
          </a:prstGeom>
        </p:spPr>
      </p:pic>
      <p:pic>
        <p:nvPicPr>
          <p:cNvPr id="8" name="Afbeelding 7">
            <a:extLst>
              <a:ext uri="{FF2B5EF4-FFF2-40B4-BE49-F238E27FC236}">
                <a16:creationId xmlns:a16="http://schemas.microsoft.com/office/drawing/2014/main" id="{BD89C826-1CCB-42CB-B51C-EF919B67740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10" name="Afbeelding 9">
            <a:extLst>
              <a:ext uri="{FF2B5EF4-FFF2-40B4-BE49-F238E27FC236}">
                <a16:creationId xmlns:a16="http://schemas.microsoft.com/office/drawing/2014/main" id="{C428977F-8D2E-43A9-A7BF-8CBFBC46CBF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
        <p:nvSpPr>
          <p:cNvPr id="11" name="Tijdelijke aanduiding voor inhoud 5">
            <a:extLst>
              <a:ext uri="{FF2B5EF4-FFF2-40B4-BE49-F238E27FC236}">
                <a16:creationId xmlns:a16="http://schemas.microsoft.com/office/drawing/2014/main" id="{5EE0F054-A7F1-4A05-967D-E5A1727AF1BE}"/>
              </a:ext>
            </a:extLst>
          </p:cNvPr>
          <p:cNvSpPr txBox="1">
            <a:spLocks/>
          </p:cNvSpPr>
          <p:nvPr/>
        </p:nvSpPr>
        <p:spPr>
          <a:xfrm>
            <a:off x="8733347" y="1736252"/>
            <a:ext cx="2562138" cy="2156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400" b="1" dirty="0"/>
              <a:t>IBS Thema</a:t>
            </a:r>
          </a:p>
          <a:p>
            <a:pPr>
              <a:buFont typeface="Wingdings" panose="05000000000000000000" pitchFamily="2" charset="2"/>
              <a:buChar char="q"/>
            </a:pPr>
            <a:r>
              <a:rPr lang="nl-NL" sz="1400" dirty="0">
                <a:solidFill>
                  <a:schemeClr val="bg2"/>
                </a:solidFill>
              </a:rPr>
              <a:t> De nieuwe economie</a:t>
            </a:r>
          </a:p>
          <a:p>
            <a:pPr>
              <a:buFont typeface="Wingdings" panose="05000000000000000000" pitchFamily="2" charset="2"/>
              <a:buChar char="Ø"/>
            </a:pPr>
            <a:r>
              <a:rPr lang="nl-NL" sz="1400" b="1" dirty="0"/>
              <a:t>Marktverkenning</a:t>
            </a:r>
          </a:p>
          <a:p>
            <a:pPr>
              <a:buFont typeface="Wingdings" panose="05000000000000000000" pitchFamily="2" charset="2"/>
              <a:buChar char="q"/>
            </a:pPr>
            <a:r>
              <a:rPr lang="nl-NL" sz="1400" dirty="0">
                <a:solidFill>
                  <a:schemeClr val="bg2"/>
                </a:solidFill>
              </a:rPr>
              <a:t> Financieel management</a:t>
            </a:r>
          </a:p>
          <a:p>
            <a:pPr>
              <a:buFont typeface="Wingdings" panose="05000000000000000000" pitchFamily="2" charset="2"/>
              <a:buChar char="q"/>
            </a:pPr>
            <a:r>
              <a:rPr lang="nl-NL" sz="1400" dirty="0">
                <a:solidFill>
                  <a:schemeClr val="bg2"/>
                </a:solidFill>
              </a:rPr>
              <a:t>De verborgen impact</a:t>
            </a:r>
          </a:p>
          <a:p>
            <a:pPr>
              <a:buFont typeface="Wingdings" panose="05000000000000000000" pitchFamily="2" charset="2"/>
              <a:buChar char="Ø"/>
            </a:pPr>
            <a:r>
              <a:rPr lang="nl-NL" sz="1400" b="1" dirty="0"/>
              <a:t> Ondernemen</a:t>
            </a:r>
          </a:p>
        </p:txBody>
      </p:sp>
      <p:sp>
        <p:nvSpPr>
          <p:cNvPr id="12" name="Tijdelijke aanduiding voor inhoud 5">
            <a:extLst>
              <a:ext uri="{FF2B5EF4-FFF2-40B4-BE49-F238E27FC236}">
                <a16:creationId xmlns:a16="http://schemas.microsoft.com/office/drawing/2014/main" id="{F7D7D343-C446-4269-9CDA-8F6FACD7F614}"/>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ü"/>
            </a:pPr>
            <a:r>
              <a:rPr lang="nl-NL" sz="1400" b="1" dirty="0"/>
              <a:t> Kennistoets</a:t>
            </a:r>
          </a:p>
          <a:p>
            <a:pPr>
              <a:buFont typeface="Wingdings" panose="05000000000000000000" pitchFamily="2" charset="2"/>
              <a:buChar char="ü"/>
            </a:pPr>
            <a:r>
              <a:rPr lang="nl-NL" sz="1400" b="1" dirty="0"/>
              <a:t> Ondernemingsplan</a:t>
            </a:r>
          </a:p>
          <a:p>
            <a:pPr>
              <a:buFont typeface="Wingdings" panose="05000000000000000000" pitchFamily="2" charset="2"/>
              <a:buChar char="q"/>
            </a:pPr>
            <a:r>
              <a:rPr lang="nl-NL" sz="1400" b="1" dirty="0">
                <a:solidFill>
                  <a:schemeClr val="bg2"/>
                </a:solidFill>
              </a:rPr>
              <a:t> Vlog</a:t>
            </a:r>
          </a:p>
        </p:txBody>
      </p:sp>
    </p:spTree>
    <p:extLst>
      <p:ext uri="{BB962C8B-B14F-4D97-AF65-F5344CB8AC3E}">
        <p14:creationId xmlns:p14="http://schemas.microsoft.com/office/powerpoint/2010/main" val="191440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C3AAD08-219B-4AA5-921E-4AB86527A03A}"/>
              </a:ext>
            </a:extLst>
          </p:cNvPr>
          <p:cNvSpPr>
            <a:spLocks noChangeArrowheads="1"/>
          </p:cNvSpPr>
          <p:nvPr/>
        </p:nvSpPr>
        <p:spPr bwMode="auto">
          <a:xfrm>
            <a:off x="1090164" y="818858"/>
            <a:ext cx="4424228"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srgbClr val="FF0000"/>
                </a:solidFill>
                <a:effectLst/>
                <a:uLnTx/>
                <a:uFillTx/>
                <a:latin typeface="Arial" panose="020B0604020202020204" pitchFamily="34" charset="0"/>
                <a:ea typeface="Calibri" pitchFamily="34" charset="0"/>
                <a:cs typeface="Arial" panose="020B0604020202020204" pitchFamily="34" charset="0"/>
              </a:rPr>
              <a:t>Leerdoel </a:t>
            </a:r>
            <a:br>
              <a:rPr kumimoji="0" lang="nl-NL" sz="1200" b="1" i="0" u="none" strike="noStrike" kern="1200" cap="none" spc="0" normalizeH="0" baseline="0" noProof="0" dirty="0">
                <a:ln>
                  <a:noFill/>
                </a:ln>
                <a:solidFill>
                  <a:srgbClr val="0070C0"/>
                </a:solidFill>
                <a:effectLst/>
                <a:uLnTx/>
                <a:uFillTx/>
                <a:latin typeface="Calibri" panose="020F0502020204030204"/>
                <a:ea typeface="Calibri" pitchFamily="34" charset="0"/>
                <a:cs typeface="Arial" charset="0"/>
              </a:rPr>
            </a:b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Na het doornemen van de bronnen, het volgen van de lessen en het uitvoeren van de opdrachten, ben je in staat om te analyseren op welke markt en doelgroep jouw onderneming zich richt. </a:t>
            </a:r>
          </a:p>
        </p:txBody>
      </p:sp>
      <p:sp>
        <p:nvSpPr>
          <p:cNvPr id="5" name="Rectangle 4">
            <a:extLst>
              <a:ext uri="{FF2B5EF4-FFF2-40B4-BE49-F238E27FC236}">
                <a16:creationId xmlns:a16="http://schemas.microsoft.com/office/drawing/2014/main" id="{2F444571-A15D-470A-8F17-A169E4EFE7EA}"/>
              </a:ext>
            </a:extLst>
          </p:cNvPr>
          <p:cNvSpPr>
            <a:spLocks noChangeArrowheads="1"/>
          </p:cNvSpPr>
          <p:nvPr/>
        </p:nvSpPr>
        <p:spPr bwMode="auto">
          <a:xfrm>
            <a:off x="1090163" y="1734161"/>
            <a:ext cx="4424227" cy="193899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srgbClr val="FF0000"/>
                </a:solidFill>
                <a:effectLst/>
                <a:uLnTx/>
                <a:uFillTx/>
                <a:latin typeface="Arial" panose="020B0604020202020204" pitchFamily="34" charset="0"/>
                <a:ea typeface="Calibri" pitchFamily="34" charset="0"/>
                <a:cs typeface="Arial" panose="020B0604020202020204" pitchFamily="34" charset="0"/>
              </a:rPr>
              <a:t>Leerproduct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Je maakt een document met daarin: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Een beschrijving van de markt. Hierin komt duidelijk de marktontwikkeling, concurrenten/collega’s en een SWOT-analyse naar voren.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De bovenstaande analyse is toegepast op de eigen mini onderneming.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Daarnaast is er een beschrijving gemaakt van de doelgroep.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De adoptiecurve wordt uitgewerkt toegepast op de eigen mini onderneming. </a:t>
            </a:r>
          </a:p>
        </p:txBody>
      </p:sp>
      <p:sp>
        <p:nvSpPr>
          <p:cNvPr id="6" name="Rectangle 5">
            <a:extLst>
              <a:ext uri="{FF2B5EF4-FFF2-40B4-BE49-F238E27FC236}">
                <a16:creationId xmlns:a16="http://schemas.microsoft.com/office/drawing/2014/main" id="{48BD57D6-55CB-4A37-88B6-1A02CA386D10}"/>
              </a:ext>
            </a:extLst>
          </p:cNvPr>
          <p:cNvSpPr>
            <a:spLocks noChangeArrowheads="1"/>
          </p:cNvSpPr>
          <p:nvPr/>
        </p:nvSpPr>
        <p:spPr bwMode="auto">
          <a:xfrm>
            <a:off x="1101428" y="3748669"/>
            <a:ext cx="4412962" cy="15696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err="1">
                <a:ln>
                  <a:noFill/>
                </a:ln>
                <a:solidFill>
                  <a:srgbClr val="FF0000"/>
                </a:solidFill>
                <a:effectLst/>
                <a:uLnTx/>
                <a:uFillTx/>
                <a:latin typeface="Arial" panose="020B0604020202020204" pitchFamily="34" charset="0"/>
                <a:ea typeface="Calibri" pitchFamily="34" charset="0"/>
                <a:cs typeface="Arial" panose="020B0604020202020204" pitchFamily="34" charset="0"/>
              </a:rPr>
              <a:t>Leerpad</a:t>
            </a:r>
            <a:r>
              <a:rPr kumimoji="0" lang="nl-NL" sz="1200" b="1" i="0" u="none" strike="noStrike" kern="1200" cap="none" spc="0" normalizeH="0" baseline="0" noProof="0" dirty="0">
                <a:ln>
                  <a:noFill/>
                </a:ln>
                <a:solidFill>
                  <a:srgbClr val="FF0000"/>
                </a:solidFill>
                <a:effectLst/>
                <a:uLnTx/>
                <a:uFillTx/>
                <a:latin typeface="Arial" panose="020B0604020202020204" pitchFamily="34" charset="0"/>
                <a:ea typeface="Calibri" pitchFamily="34" charset="0"/>
                <a:cs typeface="Arial" panose="020B0604020202020204" pitchFamily="34" charset="0"/>
              </a:rPr>
              <a:t>     </a:t>
            </a:r>
            <a:r>
              <a:rPr kumimoji="0" lang="nl-NL" sz="1200" b="1" i="0" u="none" strike="noStrike" kern="1200" cap="none" spc="0" normalizeH="0" baseline="0" noProof="0" dirty="0">
                <a:ln>
                  <a:noFill/>
                </a:ln>
                <a:solidFill>
                  <a:srgbClr val="0070C0"/>
                </a:solidFill>
                <a:effectLst/>
                <a:uLnTx/>
                <a:uFillTx/>
                <a:latin typeface="Calibri" panose="020F0502020204030204"/>
                <a:ea typeface="Calibri" pitchFamily="34" charset="0"/>
                <a:cs typeface="Arial" charset="0"/>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Je gaat samen met je groep brainstormen over wat voor een product of dienst jullie gaan aanbieden.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Op basis van bronnen bepaal je welke methode je gaat gebruiken om de doelgroep van je onderneming in kaart te brengen.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Aan de hand van deze methode omschrijf je jouw doelgroep(en).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Per doelgroep omschrijf je welke behoeftes er zijn. Deze behoeftes baseer je op betrouwbare bronnen. </a:t>
            </a:r>
          </a:p>
        </p:txBody>
      </p:sp>
      <p:sp>
        <p:nvSpPr>
          <p:cNvPr id="7" name="Rectangle 6">
            <a:extLst>
              <a:ext uri="{FF2B5EF4-FFF2-40B4-BE49-F238E27FC236}">
                <a16:creationId xmlns:a16="http://schemas.microsoft.com/office/drawing/2014/main" id="{7825A3C5-AFC8-4B7B-85EC-41B8C915DA60}"/>
              </a:ext>
            </a:extLst>
          </p:cNvPr>
          <p:cNvSpPr>
            <a:spLocks noChangeArrowheads="1"/>
          </p:cNvSpPr>
          <p:nvPr/>
        </p:nvSpPr>
        <p:spPr bwMode="auto">
          <a:xfrm>
            <a:off x="6484780" y="699062"/>
            <a:ext cx="5103840" cy="175432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srgbClr val="FF0000"/>
                </a:solidFill>
                <a:effectLst/>
                <a:uLnTx/>
                <a:uFillTx/>
                <a:latin typeface="Arial" panose="020B0604020202020204" pitchFamily="34" charset="0"/>
                <a:ea typeface="Calibri" pitchFamily="34" charset="0"/>
                <a:cs typeface="Arial" panose="020B0604020202020204" pitchFamily="34" charset="0"/>
              </a:rPr>
              <a:t>Samenwerken	</a:t>
            </a:r>
            <a:r>
              <a:rPr kumimoji="0" lang="nl-NL" sz="1100" b="1"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		</a:t>
            </a:r>
            <a:endParaRPr kumimoji="0" lang="nl-NL" sz="1100" b="1" i="0" u="none" strike="noStrike" kern="1200" cap="none" spc="0" normalizeH="0" baseline="0" noProof="0" dirty="0">
              <a:ln>
                <a:noFill/>
              </a:ln>
              <a:solidFill>
                <a:srgbClr val="0070C0"/>
              </a:solidFill>
              <a:effectLst/>
              <a:uLnTx/>
              <a:uFillTx/>
              <a:latin typeface="Calibri" panose="020F0502020204030204"/>
              <a:ea typeface="Calibri" pitchFamily="34" charset="0"/>
              <a:cs typeface="Arial" charset="0"/>
            </a:endParaRP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Dit product maak je met je groepje.</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Lever je product in via Teams.</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Je wordt in een feedback </a:t>
            </a:r>
            <a:r>
              <a:rPr kumimoji="0" lang="nl-NL" sz="1200" b="0" i="0" u="none" strike="noStrike" kern="1200" cap="none" spc="0" normalizeH="0" baseline="0" noProof="0" dirty="0" err="1">
                <a:ln>
                  <a:noFill/>
                </a:ln>
                <a:solidFill>
                  <a:prstClr val="black"/>
                </a:solidFill>
                <a:effectLst/>
                <a:uLnTx/>
                <a:uFillTx/>
                <a:latin typeface="Calibri" panose="020F0502020204030204"/>
                <a:ea typeface="Calibri" pitchFamily="34" charset="0"/>
                <a:cs typeface="Arial" panose="020B0604020202020204" pitchFamily="34" charset="0"/>
              </a:rPr>
              <a:t>friends</a:t>
            </a: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 groepje geplaatst.</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Geef feedback op de producten van anderen en ontvang feedback op je eigen werk.</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Deadline product: 9 december 2022</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a:rPr>
              <a:t>Feedback </a:t>
            </a:r>
            <a:r>
              <a:rPr kumimoji="0" lang="nl-NL" sz="1200" b="0" i="0" u="none" strike="noStrike" kern="1200" cap="none" spc="0" normalizeH="0" baseline="0" noProof="0" dirty="0" err="1">
                <a:ln>
                  <a:noFill/>
                </a:ln>
                <a:solidFill>
                  <a:prstClr val="black"/>
                </a:solidFill>
                <a:effectLst/>
                <a:uLnTx/>
                <a:uFillTx/>
                <a:latin typeface="Calibri" panose="020F0502020204030204"/>
                <a:ea typeface="+mn-ea"/>
                <a:cs typeface="Arial"/>
              </a:rPr>
              <a:t>friends</a:t>
            </a: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a:rPr>
              <a:t> bijeenkomst: 16 december 2022</a:t>
            </a:r>
          </a:p>
        </p:txBody>
      </p:sp>
      <p:sp>
        <p:nvSpPr>
          <p:cNvPr id="8" name="Rectangle 8">
            <a:extLst>
              <a:ext uri="{FF2B5EF4-FFF2-40B4-BE49-F238E27FC236}">
                <a16:creationId xmlns:a16="http://schemas.microsoft.com/office/drawing/2014/main" id="{042AA8EC-7F37-4DC0-BAA2-E5791636005B}"/>
              </a:ext>
            </a:extLst>
          </p:cNvPr>
          <p:cNvSpPr>
            <a:spLocks noChangeArrowheads="1"/>
          </p:cNvSpPr>
          <p:nvPr/>
        </p:nvSpPr>
        <p:spPr bwMode="auto">
          <a:xfrm>
            <a:off x="6484780" y="2563710"/>
            <a:ext cx="5103840"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srgbClr val="FF0000"/>
                </a:solidFill>
                <a:effectLst/>
                <a:uLnTx/>
                <a:uFillTx/>
                <a:latin typeface="Arial" panose="020B0604020202020204" pitchFamily="34" charset="0"/>
                <a:ea typeface="Calibri" pitchFamily="34" charset="0"/>
                <a:cs typeface="Arial" panose="020B0604020202020204" pitchFamily="34" charset="0"/>
              </a:rPr>
              <a:t>Bijeenkomsten</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Lessen doelgroep- en marktanalyse</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Zelfwerkuren</a:t>
            </a:r>
          </a:p>
        </p:txBody>
      </p:sp>
      <p:sp>
        <p:nvSpPr>
          <p:cNvPr id="9" name="Rectangle 8">
            <a:extLst>
              <a:ext uri="{FF2B5EF4-FFF2-40B4-BE49-F238E27FC236}">
                <a16:creationId xmlns:a16="http://schemas.microsoft.com/office/drawing/2014/main" id="{69958EB0-39DF-4AB2-882B-D86F15DBDEB9}"/>
              </a:ext>
            </a:extLst>
          </p:cNvPr>
          <p:cNvSpPr>
            <a:spLocks noChangeArrowheads="1"/>
          </p:cNvSpPr>
          <p:nvPr/>
        </p:nvSpPr>
        <p:spPr bwMode="auto">
          <a:xfrm>
            <a:off x="6472299" y="3417352"/>
            <a:ext cx="5116321"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srgbClr val="FF0000"/>
                </a:solidFill>
                <a:effectLst/>
                <a:uLnTx/>
                <a:uFillTx/>
                <a:latin typeface="Arial" panose="020B0604020202020204" pitchFamily="34" charset="0"/>
                <a:ea typeface="Calibri" pitchFamily="34" charset="0"/>
                <a:cs typeface="Arial" panose="020B0604020202020204" pitchFamily="34" charset="0"/>
              </a:rPr>
              <a:t>Bronnen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IBS De wereld en ik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Presentatie marktanalyse en doelgroep analyse</a:t>
            </a:r>
          </a:p>
        </p:txBody>
      </p:sp>
      <p:pic>
        <p:nvPicPr>
          <p:cNvPr id="10" name="Afbeelding 9">
            <a:extLst>
              <a:ext uri="{FF2B5EF4-FFF2-40B4-BE49-F238E27FC236}">
                <a16:creationId xmlns:a16="http://schemas.microsoft.com/office/drawing/2014/main" id="{CD8A8792-FE8D-47F0-9F17-BEB87E1CE1AF}"/>
              </a:ext>
            </a:extLst>
          </p:cNvPr>
          <p:cNvPicPr>
            <a:picLocks noChangeAspect="1"/>
          </p:cNvPicPr>
          <p:nvPr/>
        </p:nvPicPr>
        <p:blipFill>
          <a:blip r:embed="rId3" cstate="print"/>
          <a:stretch>
            <a:fillRect/>
          </a:stretch>
        </p:blipFill>
        <p:spPr>
          <a:xfrm>
            <a:off x="755142" y="1844147"/>
            <a:ext cx="263290" cy="321303"/>
          </a:xfrm>
          <a:prstGeom prst="rect">
            <a:avLst/>
          </a:prstGeom>
        </p:spPr>
      </p:pic>
      <p:pic>
        <p:nvPicPr>
          <p:cNvPr id="11" name="Afbeelding 10">
            <a:extLst>
              <a:ext uri="{FF2B5EF4-FFF2-40B4-BE49-F238E27FC236}">
                <a16:creationId xmlns:a16="http://schemas.microsoft.com/office/drawing/2014/main" id="{B68A2022-2219-46F4-A377-BDA9A427CF64}"/>
              </a:ext>
            </a:extLst>
          </p:cNvPr>
          <p:cNvPicPr>
            <a:picLocks noChangeAspect="1"/>
          </p:cNvPicPr>
          <p:nvPr/>
        </p:nvPicPr>
        <p:blipFill>
          <a:blip r:embed="rId4" cstate="print"/>
          <a:stretch>
            <a:fillRect/>
          </a:stretch>
        </p:blipFill>
        <p:spPr>
          <a:xfrm>
            <a:off x="786659" y="3748758"/>
            <a:ext cx="266283" cy="416301"/>
          </a:xfrm>
          <a:prstGeom prst="rect">
            <a:avLst/>
          </a:prstGeom>
        </p:spPr>
      </p:pic>
      <p:pic>
        <p:nvPicPr>
          <p:cNvPr id="12" name="Afbeelding 11">
            <a:extLst>
              <a:ext uri="{FF2B5EF4-FFF2-40B4-BE49-F238E27FC236}">
                <a16:creationId xmlns:a16="http://schemas.microsoft.com/office/drawing/2014/main" id="{32537440-74A2-47D3-9F16-405BF95BA45D}"/>
              </a:ext>
            </a:extLst>
          </p:cNvPr>
          <p:cNvPicPr>
            <a:picLocks noChangeAspect="1"/>
          </p:cNvPicPr>
          <p:nvPr/>
        </p:nvPicPr>
        <p:blipFill>
          <a:blip r:embed="rId5" cstate="print"/>
          <a:stretch>
            <a:fillRect/>
          </a:stretch>
        </p:blipFill>
        <p:spPr>
          <a:xfrm>
            <a:off x="5903094" y="793994"/>
            <a:ext cx="385812" cy="263054"/>
          </a:xfrm>
          <a:prstGeom prst="rect">
            <a:avLst/>
          </a:prstGeom>
        </p:spPr>
      </p:pic>
      <p:pic>
        <p:nvPicPr>
          <p:cNvPr id="13" name="Afbeelding 12">
            <a:extLst>
              <a:ext uri="{FF2B5EF4-FFF2-40B4-BE49-F238E27FC236}">
                <a16:creationId xmlns:a16="http://schemas.microsoft.com/office/drawing/2014/main" id="{471B5BB0-924F-47A6-919D-3367D24A7554}"/>
              </a:ext>
            </a:extLst>
          </p:cNvPr>
          <p:cNvPicPr>
            <a:picLocks noChangeAspect="1"/>
          </p:cNvPicPr>
          <p:nvPr/>
        </p:nvPicPr>
        <p:blipFill>
          <a:blip r:embed="rId6" cstate="print"/>
          <a:stretch>
            <a:fillRect/>
          </a:stretch>
        </p:blipFill>
        <p:spPr>
          <a:xfrm>
            <a:off x="6027499" y="3423373"/>
            <a:ext cx="299225" cy="290796"/>
          </a:xfrm>
          <a:prstGeom prst="rect">
            <a:avLst/>
          </a:prstGeom>
        </p:spPr>
      </p:pic>
      <p:pic>
        <p:nvPicPr>
          <p:cNvPr id="14" name="Afbeelding 13">
            <a:extLst>
              <a:ext uri="{FF2B5EF4-FFF2-40B4-BE49-F238E27FC236}">
                <a16:creationId xmlns:a16="http://schemas.microsoft.com/office/drawing/2014/main" id="{8FD1A282-6E15-465F-A20D-38B763F88E46}"/>
              </a:ext>
            </a:extLst>
          </p:cNvPr>
          <p:cNvPicPr>
            <a:picLocks noChangeAspect="1"/>
          </p:cNvPicPr>
          <p:nvPr/>
        </p:nvPicPr>
        <p:blipFill rotWithShape="1">
          <a:blip r:embed="rId7" cstate="print"/>
          <a:srcRect l="17050" t="33024" r="61669" b="30375"/>
          <a:stretch/>
        </p:blipFill>
        <p:spPr>
          <a:xfrm>
            <a:off x="5961305" y="2569109"/>
            <a:ext cx="269390" cy="260485"/>
          </a:xfrm>
          <a:prstGeom prst="rect">
            <a:avLst/>
          </a:prstGeom>
        </p:spPr>
      </p:pic>
      <p:pic>
        <p:nvPicPr>
          <p:cNvPr id="15" name="Picture 2" descr="Afbeeldingsresultaat voor doelgroepanalyse">
            <a:extLst>
              <a:ext uri="{FF2B5EF4-FFF2-40B4-BE49-F238E27FC236}">
                <a16:creationId xmlns:a16="http://schemas.microsoft.com/office/drawing/2014/main" id="{489F735D-0077-426D-A7A3-6FE8D33794DA}"/>
              </a:ext>
            </a:extLst>
          </p:cNvPr>
          <p:cNvPicPr>
            <a:picLocks noChangeAspect="1" noChangeArrowheads="1"/>
          </p:cNvPicPr>
          <p:nvPr/>
        </p:nvPicPr>
        <p:blipFill>
          <a:blip r:embed="rId8">
            <a:grayscl/>
            <a:extLst>
              <a:ext uri="{28A0092B-C50C-407E-A947-70E740481C1C}">
                <a14:useLocalDpi xmlns:a14="http://schemas.microsoft.com/office/drawing/2010/main" val="0"/>
              </a:ext>
            </a:extLst>
          </a:blip>
          <a:srcRect/>
          <a:stretch>
            <a:fillRect/>
          </a:stretch>
        </p:blipFill>
        <p:spPr bwMode="auto">
          <a:xfrm>
            <a:off x="5961304" y="4270994"/>
            <a:ext cx="2865659" cy="1906967"/>
          </a:xfrm>
          <a:prstGeom prst="rect">
            <a:avLst/>
          </a:prstGeom>
          <a:noFill/>
          <a:extLst>
            <a:ext uri="{909E8E84-426E-40DD-AFC4-6F175D3DCCD1}">
              <a14:hiddenFill xmlns:a14="http://schemas.microsoft.com/office/drawing/2010/main">
                <a:solidFill>
                  <a:srgbClr val="FFFFFF"/>
                </a:solidFill>
              </a14:hiddenFill>
            </a:ext>
          </a:extLst>
        </p:spPr>
      </p:pic>
      <p:sp>
        <p:nvSpPr>
          <p:cNvPr id="16" name="Rechthoek 1">
            <a:extLst>
              <a:ext uri="{FF2B5EF4-FFF2-40B4-BE49-F238E27FC236}">
                <a16:creationId xmlns:a16="http://schemas.microsoft.com/office/drawing/2014/main" id="{10A74648-0B0B-4DA4-A079-5BDFE0E8BFEE}"/>
              </a:ext>
            </a:extLst>
          </p:cNvPr>
          <p:cNvSpPr>
            <a:spLocks noChangeArrowheads="1"/>
          </p:cNvSpPr>
          <p:nvPr/>
        </p:nvSpPr>
        <p:spPr bwMode="auto">
          <a:xfrm>
            <a:off x="1155391" y="160452"/>
            <a:ext cx="8028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a:ln>
                  <a:noFill/>
                </a:ln>
                <a:solidFill>
                  <a:prstClr val="black"/>
                </a:solidFill>
                <a:effectLst/>
                <a:uLnTx/>
                <a:uFillTx/>
                <a:latin typeface="Calibri" pitchFamily="34" charset="0"/>
                <a:ea typeface="+mn-ea"/>
                <a:cs typeface="+mn-cs"/>
              </a:rPr>
              <a:t>2223 DWI LA1 Analyse</a:t>
            </a:r>
          </a:p>
        </p:txBody>
      </p:sp>
      <p:pic>
        <p:nvPicPr>
          <p:cNvPr id="17" name="Afbeelding 16">
            <a:extLst>
              <a:ext uri="{FF2B5EF4-FFF2-40B4-BE49-F238E27FC236}">
                <a16:creationId xmlns:a16="http://schemas.microsoft.com/office/drawing/2014/main" id="{CB9188C7-D1E8-430C-AA3A-D44802D420AA}"/>
              </a:ext>
            </a:extLst>
          </p:cNvPr>
          <p:cNvPicPr>
            <a:picLocks noChangeAspect="1"/>
          </p:cNvPicPr>
          <p:nvPr/>
        </p:nvPicPr>
        <p:blipFill rotWithShape="1">
          <a:blip r:embed="rId9" cstate="print"/>
          <a:srcRect l="21805" r="10840"/>
          <a:stretch/>
        </p:blipFill>
        <p:spPr>
          <a:xfrm>
            <a:off x="729525" y="787897"/>
            <a:ext cx="299335" cy="412425"/>
          </a:xfrm>
          <a:prstGeom prst="rect">
            <a:avLst/>
          </a:prstGeom>
        </p:spPr>
      </p:pic>
      <p:sp>
        <p:nvSpPr>
          <p:cNvPr id="3" name="Pijl: links 2">
            <a:extLst>
              <a:ext uri="{FF2B5EF4-FFF2-40B4-BE49-F238E27FC236}">
                <a16:creationId xmlns:a16="http://schemas.microsoft.com/office/drawing/2014/main" id="{BE6FC29A-B859-86B2-41D5-B7B39286D43B}"/>
              </a:ext>
            </a:extLst>
          </p:cNvPr>
          <p:cNvSpPr/>
          <p:nvPr/>
        </p:nvSpPr>
        <p:spPr>
          <a:xfrm>
            <a:off x="5279342" y="1966593"/>
            <a:ext cx="1428005" cy="566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Vandaag</a:t>
            </a:r>
          </a:p>
        </p:txBody>
      </p:sp>
      <p:sp>
        <p:nvSpPr>
          <p:cNvPr id="21" name="Pijl: links 20">
            <a:extLst>
              <a:ext uri="{FF2B5EF4-FFF2-40B4-BE49-F238E27FC236}">
                <a16:creationId xmlns:a16="http://schemas.microsoft.com/office/drawing/2014/main" id="{111F256F-8514-4749-662E-07AFEF00C4A9}"/>
              </a:ext>
            </a:extLst>
          </p:cNvPr>
          <p:cNvSpPr/>
          <p:nvPr/>
        </p:nvSpPr>
        <p:spPr>
          <a:xfrm>
            <a:off x="5235487" y="2904209"/>
            <a:ext cx="1428005" cy="566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Vandaag</a:t>
            </a:r>
          </a:p>
        </p:txBody>
      </p:sp>
      <p:sp>
        <p:nvSpPr>
          <p:cNvPr id="22" name="Pijl: links 21">
            <a:extLst>
              <a:ext uri="{FF2B5EF4-FFF2-40B4-BE49-F238E27FC236}">
                <a16:creationId xmlns:a16="http://schemas.microsoft.com/office/drawing/2014/main" id="{D396F095-ACF8-0985-6A71-77BC0EE9D98B}"/>
              </a:ext>
            </a:extLst>
          </p:cNvPr>
          <p:cNvSpPr/>
          <p:nvPr/>
        </p:nvSpPr>
        <p:spPr>
          <a:xfrm>
            <a:off x="4860901" y="2499229"/>
            <a:ext cx="1428005" cy="566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Vandaag</a:t>
            </a:r>
          </a:p>
        </p:txBody>
      </p:sp>
      <p:sp>
        <p:nvSpPr>
          <p:cNvPr id="23" name="Pijl: links 22">
            <a:extLst>
              <a:ext uri="{FF2B5EF4-FFF2-40B4-BE49-F238E27FC236}">
                <a16:creationId xmlns:a16="http://schemas.microsoft.com/office/drawing/2014/main" id="{87D6F9D3-CB28-3C19-AFE2-F5B4B8C899AF}"/>
              </a:ext>
            </a:extLst>
          </p:cNvPr>
          <p:cNvSpPr/>
          <p:nvPr/>
        </p:nvSpPr>
        <p:spPr>
          <a:xfrm>
            <a:off x="2334615" y="3285747"/>
            <a:ext cx="1428005" cy="566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Ma 5 dec</a:t>
            </a:r>
          </a:p>
        </p:txBody>
      </p:sp>
    </p:spTree>
    <p:extLst>
      <p:ext uri="{BB962C8B-B14F-4D97-AF65-F5344CB8AC3E}">
        <p14:creationId xmlns:p14="http://schemas.microsoft.com/office/powerpoint/2010/main" val="182358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B427DF-D695-7BF9-D739-A6BF67D0A733}"/>
              </a:ext>
            </a:extLst>
          </p:cNvPr>
          <p:cNvSpPr>
            <a:spLocks noGrp="1"/>
          </p:cNvSpPr>
          <p:nvPr>
            <p:ph type="title"/>
          </p:nvPr>
        </p:nvSpPr>
        <p:spPr>
          <a:xfrm>
            <a:off x="0" y="0"/>
            <a:ext cx="10515600" cy="1325563"/>
          </a:xfrm>
        </p:spPr>
        <p:txBody>
          <a:bodyPr/>
          <a:lstStyle/>
          <a:p>
            <a:r>
              <a:rPr lang="nl-NL" b="1" dirty="0"/>
              <a:t>Ondernemersverslag: Hoofdstuk 1 Product/dienst omschrijving</a:t>
            </a:r>
          </a:p>
        </p:txBody>
      </p:sp>
      <p:pic>
        <p:nvPicPr>
          <p:cNvPr id="4" name="Afbeelding 3">
            <a:extLst>
              <a:ext uri="{FF2B5EF4-FFF2-40B4-BE49-F238E27FC236}">
                <a16:creationId xmlns:a16="http://schemas.microsoft.com/office/drawing/2014/main" id="{50B8EABD-1DCD-2556-EC85-CBF5DD9C634F}"/>
              </a:ext>
            </a:extLst>
          </p:cNvPr>
          <p:cNvPicPr>
            <a:picLocks noChangeAspect="1"/>
          </p:cNvPicPr>
          <p:nvPr/>
        </p:nvPicPr>
        <p:blipFill>
          <a:blip r:embed="rId2"/>
          <a:stretch>
            <a:fillRect/>
          </a:stretch>
        </p:blipFill>
        <p:spPr>
          <a:xfrm>
            <a:off x="6162675" y="5532437"/>
            <a:ext cx="6029325" cy="1325563"/>
          </a:xfrm>
          <a:prstGeom prst="rect">
            <a:avLst/>
          </a:prstGeom>
        </p:spPr>
      </p:pic>
      <p:sp>
        <p:nvSpPr>
          <p:cNvPr id="5" name="Tekstvak 4">
            <a:extLst>
              <a:ext uri="{FF2B5EF4-FFF2-40B4-BE49-F238E27FC236}">
                <a16:creationId xmlns:a16="http://schemas.microsoft.com/office/drawing/2014/main" id="{181BC0A6-DF73-7759-2F75-C849D5A0259A}"/>
              </a:ext>
            </a:extLst>
          </p:cNvPr>
          <p:cNvSpPr txBox="1"/>
          <p:nvPr/>
        </p:nvSpPr>
        <p:spPr>
          <a:xfrm>
            <a:off x="0" y="1414130"/>
            <a:ext cx="10515600" cy="4524315"/>
          </a:xfrm>
          <a:prstGeom prst="rect">
            <a:avLst/>
          </a:prstGeom>
          <a:noFill/>
        </p:spPr>
        <p:txBody>
          <a:bodyPr wrap="square" rtlCol="0">
            <a:spAutoFit/>
          </a:bodyPr>
          <a:lstStyle/>
          <a:p>
            <a:r>
              <a:rPr lang="nl-NL" dirty="0"/>
              <a:t>Wat moet je bij dit hoofdstuk beschrijven?</a:t>
            </a:r>
          </a:p>
          <a:p>
            <a:pPr marL="285750" indent="-285750">
              <a:buFont typeface="Wingdings" panose="05000000000000000000" pitchFamily="2" charset="2"/>
              <a:buChar char="§"/>
            </a:pPr>
            <a:r>
              <a:rPr lang="nl-NL" b="1" dirty="0">
                <a:sym typeface="Wingdings" panose="05000000000000000000" pitchFamily="2" charset="2"/>
              </a:rPr>
              <a:t>Idee van de onderneming  </a:t>
            </a:r>
            <a:r>
              <a:rPr lang="nl-NL" dirty="0">
                <a:sym typeface="Wingdings" panose="05000000000000000000" pitchFamily="2" charset="2"/>
              </a:rPr>
              <a:t>Wat is jullie algemeen idee voor een product en/of dienst zo concreet mogelijk beschreven.</a:t>
            </a:r>
            <a:endParaRPr lang="nl-NL" b="1" dirty="0">
              <a:sym typeface="Wingdings" panose="05000000000000000000" pitchFamily="2" charset="2"/>
            </a:endParaRPr>
          </a:p>
          <a:p>
            <a:endParaRPr lang="nl-NL" dirty="0"/>
          </a:p>
          <a:p>
            <a:pPr marL="285750" indent="-285750">
              <a:buFont typeface="Wingdings" panose="05000000000000000000" pitchFamily="2" charset="2"/>
              <a:buChar char="§"/>
            </a:pPr>
            <a:r>
              <a:rPr lang="nl-NL" b="1" dirty="0"/>
              <a:t>Een beschrijving van het product/dienst gemaakt waarin de onderneming gaat starten</a:t>
            </a:r>
            <a:r>
              <a:rPr lang="nl-NL" dirty="0"/>
              <a:t> </a:t>
            </a:r>
            <a:r>
              <a:rPr lang="nl-NL" dirty="0">
                <a:sym typeface="Wingdings" panose="05000000000000000000" pitchFamily="2" charset="2"/>
              </a:rPr>
              <a:t> Naam, logo, afbeeldingen van het product/dienst etc.</a:t>
            </a:r>
          </a:p>
          <a:p>
            <a:endParaRPr lang="nl-NL" b="1" dirty="0"/>
          </a:p>
          <a:p>
            <a:pPr marL="285750" indent="-285750">
              <a:buFont typeface="Wingdings" panose="05000000000000000000" pitchFamily="2" charset="2"/>
              <a:buChar char="§"/>
            </a:pPr>
            <a:r>
              <a:rPr lang="nl-NL" b="1" dirty="0"/>
              <a:t>Missie </a:t>
            </a:r>
            <a:r>
              <a:rPr lang="nl-NL" dirty="0"/>
              <a:t>(beknopte omschrijving van de doelstelling van een bedrijf). </a:t>
            </a:r>
            <a:r>
              <a:rPr lang="nl-NL" dirty="0">
                <a:sym typeface="Wingdings" panose="05000000000000000000" pitchFamily="2" charset="2"/>
              </a:rPr>
              <a:t> de missie moet dus pakkend zijn en maximaal 1 zin.</a:t>
            </a:r>
          </a:p>
          <a:p>
            <a:endParaRPr lang="nl-NL" dirty="0">
              <a:sym typeface="Wingdings" panose="05000000000000000000" pitchFamily="2" charset="2"/>
            </a:endParaRPr>
          </a:p>
          <a:p>
            <a:pPr marL="285750" indent="-285750">
              <a:buFont typeface="Wingdings" panose="05000000000000000000" pitchFamily="2" charset="2"/>
              <a:buChar char="§"/>
            </a:pPr>
            <a:r>
              <a:rPr lang="nl-NL" b="1" dirty="0">
                <a:sym typeface="Wingdings" panose="05000000000000000000" pitchFamily="2" charset="2"/>
              </a:rPr>
              <a:t>Visie </a:t>
            </a:r>
            <a:r>
              <a:rPr lang="nl-NL" dirty="0">
                <a:sym typeface="Wingdings" panose="05000000000000000000" pitchFamily="2" charset="2"/>
              </a:rPr>
              <a:t>(het gewenste lange termijnperspectief van een organisatie)  de visie is kort geformuleerd, simpel en </a:t>
            </a:r>
            <a:r>
              <a:rPr lang="nl-NL" dirty="0" err="1">
                <a:sym typeface="Wingdings" panose="05000000000000000000" pitchFamily="2" charset="2"/>
              </a:rPr>
              <a:t>begrijpbaar</a:t>
            </a:r>
            <a:r>
              <a:rPr lang="nl-NL" dirty="0">
                <a:sym typeface="Wingdings" panose="05000000000000000000" pitchFamily="2" charset="2"/>
              </a:rPr>
              <a:t>, gericht op jouw branche/bedrijf. </a:t>
            </a:r>
          </a:p>
          <a:p>
            <a:endParaRPr lang="nl-NL" b="1" dirty="0">
              <a:sym typeface="Wingdings" panose="05000000000000000000" pitchFamily="2" charset="2"/>
            </a:endParaRPr>
          </a:p>
          <a:p>
            <a:pPr marL="285750" indent="-285750">
              <a:buFont typeface="Wingdings" panose="05000000000000000000" pitchFamily="2" charset="2"/>
              <a:buChar char="à"/>
            </a:pPr>
            <a:r>
              <a:rPr lang="nl-NL" dirty="0">
                <a:sym typeface="Wingdings" panose="05000000000000000000" pitchFamily="2" charset="2"/>
              </a:rPr>
              <a:t>Bij de </a:t>
            </a:r>
            <a:r>
              <a:rPr lang="nl-NL" b="1" dirty="0">
                <a:sym typeface="Wingdings" panose="05000000000000000000" pitchFamily="2" charset="2"/>
              </a:rPr>
              <a:t>Missie </a:t>
            </a:r>
            <a:r>
              <a:rPr lang="nl-NL" dirty="0">
                <a:sym typeface="Wingdings" panose="05000000000000000000" pitchFamily="2" charset="2"/>
              </a:rPr>
              <a:t>en de </a:t>
            </a:r>
            <a:r>
              <a:rPr lang="nl-NL" b="1" dirty="0">
                <a:sym typeface="Wingdings" panose="05000000000000000000" pitchFamily="2" charset="2"/>
              </a:rPr>
              <a:t>Visie </a:t>
            </a:r>
            <a:r>
              <a:rPr lang="nl-NL" dirty="0">
                <a:sym typeface="Wingdings" panose="05000000000000000000" pitchFamily="2" charset="2"/>
              </a:rPr>
              <a:t>is het dan nog de bedoeling dat je een beschrijvende tekst erbij zet, een uitleg.</a:t>
            </a:r>
          </a:p>
          <a:p>
            <a:endParaRPr lang="nl-NL" b="1" dirty="0">
              <a:sym typeface="Wingdings" panose="05000000000000000000" pitchFamily="2" charset="2"/>
            </a:endParaRPr>
          </a:p>
          <a:p>
            <a:pPr marL="285750" indent="-285750">
              <a:buFont typeface="Wingdings" panose="05000000000000000000" pitchFamily="2" charset="2"/>
              <a:buChar char="§"/>
            </a:pPr>
            <a:r>
              <a:rPr lang="nl-NL" dirty="0">
                <a:sym typeface="Wingdings" panose="05000000000000000000" pitchFamily="2" charset="2"/>
              </a:rPr>
              <a:t>En natuurlijk, wie zijn jullie als ondernemers (oftewel de ...!)</a:t>
            </a:r>
          </a:p>
        </p:txBody>
      </p:sp>
    </p:spTree>
    <p:extLst>
      <p:ext uri="{BB962C8B-B14F-4D97-AF65-F5344CB8AC3E}">
        <p14:creationId xmlns:p14="http://schemas.microsoft.com/office/powerpoint/2010/main" val="374147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B985C6-C1B9-C75C-ABA4-F3ABC6873998}"/>
              </a:ext>
            </a:extLst>
          </p:cNvPr>
          <p:cNvSpPr>
            <a:spLocks noGrp="1"/>
          </p:cNvSpPr>
          <p:nvPr>
            <p:ph type="title"/>
          </p:nvPr>
        </p:nvSpPr>
        <p:spPr>
          <a:xfrm>
            <a:off x="0" y="0"/>
            <a:ext cx="10515600" cy="1325563"/>
          </a:xfrm>
        </p:spPr>
        <p:txBody>
          <a:bodyPr/>
          <a:lstStyle/>
          <a:p>
            <a:r>
              <a:rPr lang="nl-NL" b="1" dirty="0"/>
              <a:t>Ondernemersverslag: Hoofdstuk 2 Doelgroep analyse </a:t>
            </a:r>
          </a:p>
        </p:txBody>
      </p:sp>
      <p:pic>
        <p:nvPicPr>
          <p:cNvPr id="4" name="Afbeelding 3">
            <a:extLst>
              <a:ext uri="{FF2B5EF4-FFF2-40B4-BE49-F238E27FC236}">
                <a16:creationId xmlns:a16="http://schemas.microsoft.com/office/drawing/2014/main" id="{B5A6FA2F-54F3-22CF-F30F-358E2F67CED7}"/>
              </a:ext>
            </a:extLst>
          </p:cNvPr>
          <p:cNvPicPr>
            <a:picLocks noChangeAspect="1"/>
          </p:cNvPicPr>
          <p:nvPr/>
        </p:nvPicPr>
        <p:blipFill>
          <a:blip r:embed="rId2"/>
          <a:stretch>
            <a:fillRect/>
          </a:stretch>
        </p:blipFill>
        <p:spPr>
          <a:xfrm>
            <a:off x="5257800" y="5791200"/>
            <a:ext cx="6934200" cy="1066800"/>
          </a:xfrm>
          <a:prstGeom prst="rect">
            <a:avLst/>
          </a:prstGeom>
        </p:spPr>
      </p:pic>
      <p:sp>
        <p:nvSpPr>
          <p:cNvPr id="5" name="Tekstvak 4">
            <a:extLst>
              <a:ext uri="{FF2B5EF4-FFF2-40B4-BE49-F238E27FC236}">
                <a16:creationId xmlns:a16="http://schemas.microsoft.com/office/drawing/2014/main" id="{1426A8C7-09C0-3D3E-8D34-7E52E3347D3F}"/>
              </a:ext>
            </a:extLst>
          </p:cNvPr>
          <p:cNvSpPr txBox="1"/>
          <p:nvPr/>
        </p:nvSpPr>
        <p:spPr>
          <a:xfrm>
            <a:off x="0" y="1325563"/>
            <a:ext cx="10515600" cy="5355312"/>
          </a:xfrm>
          <a:prstGeom prst="rect">
            <a:avLst/>
          </a:prstGeom>
          <a:noFill/>
        </p:spPr>
        <p:txBody>
          <a:bodyPr wrap="square" rtlCol="0">
            <a:spAutoFit/>
          </a:bodyPr>
          <a:lstStyle/>
          <a:p>
            <a:r>
              <a:rPr lang="nl-NL" dirty="0"/>
              <a:t>Bij een doelgroep analyse breng je je doelgroep in kaart, in feite breng je dus in kaart aan …</a:t>
            </a:r>
          </a:p>
          <a:p>
            <a:endParaRPr lang="nl-NL" dirty="0"/>
          </a:p>
          <a:p>
            <a:r>
              <a:rPr lang="nl-NL" dirty="0"/>
              <a:t>Wat moet je bij dit hoofdstuk beschrijven?</a:t>
            </a:r>
          </a:p>
          <a:p>
            <a:pPr marL="285750" indent="-285750">
              <a:buFont typeface="Wingdings" panose="05000000000000000000" pitchFamily="2" charset="2"/>
              <a:buChar char="§"/>
            </a:pPr>
            <a:r>
              <a:rPr lang="nl-NL" b="1" dirty="0"/>
              <a:t>Beschrijving gemaakt van de doelgroep </a:t>
            </a:r>
            <a:r>
              <a:rPr lang="nl-NL" b="1" dirty="0">
                <a:sym typeface="Wingdings" panose="05000000000000000000" pitchFamily="2" charset="2"/>
              </a:rPr>
              <a:t> </a:t>
            </a:r>
            <a:r>
              <a:rPr lang="nl-NL" dirty="0">
                <a:sym typeface="Wingdings" panose="05000000000000000000" pitchFamily="2" charset="2"/>
              </a:rPr>
              <a:t>Aan de hand van een persona (Wat zou er kunnen staan in een persona: Wat zijn hun behoeften, welke problemen kennen ze, wat zijn de demografische kenmerken (leeftijd, geslacht, afkomst en regio))</a:t>
            </a:r>
          </a:p>
          <a:p>
            <a:pPr marL="285750" indent="-285750">
              <a:buFont typeface="Wingdings" panose="05000000000000000000" pitchFamily="2" charset="2"/>
              <a:buChar char="§"/>
            </a:pPr>
            <a:endParaRPr lang="nl-NL" dirty="0">
              <a:sym typeface="Wingdings" panose="05000000000000000000" pitchFamily="2" charset="2"/>
            </a:endParaRPr>
          </a:p>
          <a:p>
            <a:pPr marL="285750" indent="-285750">
              <a:buFont typeface="Wingdings" panose="05000000000000000000" pitchFamily="2" charset="2"/>
              <a:buChar char="§"/>
            </a:pPr>
            <a:r>
              <a:rPr lang="nl-NL" b="1" dirty="0">
                <a:sym typeface="Wingdings" panose="05000000000000000000" pitchFamily="2" charset="2"/>
              </a:rPr>
              <a:t>Beschrijving gemaakt aan de hand van drie kenmerken:</a:t>
            </a:r>
          </a:p>
          <a:p>
            <a:pPr marL="285750" indent="-285750">
              <a:buFont typeface="Wingdings" panose="05000000000000000000" pitchFamily="2" charset="2"/>
              <a:buChar char="à"/>
            </a:pPr>
            <a:r>
              <a:rPr lang="nl-NL" b="1" dirty="0">
                <a:sym typeface="Wingdings" panose="05000000000000000000" pitchFamily="2" charset="2"/>
              </a:rPr>
              <a:t>Demografisch: </a:t>
            </a:r>
            <a:r>
              <a:rPr lang="nl-NL" dirty="0">
                <a:sym typeface="Wingdings" panose="05000000000000000000" pitchFamily="2" charset="2"/>
              </a:rPr>
              <a:t>Kenmerken die aan een persoon gebonden zijn zoals: leeftijd, geslacht, burgerlijke staat, gezinsgrootte, religie en land van herkomst.</a:t>
            </a:r>
          </a:p>
          <a:p>
            <a:pPr marL="285750" indent="-285750">
              <a:buFont typeface="Wingdings" panose="05000000000000000000" pitchFamily="2" charset="2"/>
              <a:buChar char="à"/>
            </a:pPr>
            <a:endParaRPr lang="nl-NL" dirty="0">
              <a:sym typeface="Wingdings" panose="05000000000000000000" pitchFamily="2" charset="2"/>
            </a:endParaRPr>
          </a:p>
          <a:p>
            <a:pPr marL="285750" indent="-285750">
              <a:buFont typeface="Wingdings" panose="05000000000000000000" pitchFamily="2" charset="2"/>
              <a:buChar char="à"/>
            </a:pPr>
            <a:r>
              <a:rPr lang="nl-NL" b="1" dirty="0">
                <a:sym typeface="Wingdings" panose="05000000000000000000" pitchFamily="2" charset="2"/>
              </a:rPr>
              <a:t>Psychografisch: </a:t>
            </a:r>
            <a:r>
              <a:rPr lang="nl-NL" dirty="0">
                <a:sym typeface="Wingdings" panose="05000000000000000000" pitchFamily="2" charset="2"/>
              </a:rPr>
              <a:t>kenmerken op basis van: leefstijl, interesses, opinies, maatschappelijke status</a:t>
            </a:r>
          </a:p>
          <a:p>
            <a:endParaRPr lang="nl-NL" b="1" dirty="0">
              <a:sym typeface="Wingdings" panose="05000000000000000000" pitchFamily="2" charset="2"/>
            </a:endParaRPr>
          </a:p>
          <a:p>
            <a:pPr marL="285750" indent="-285750">
              <a:buFont typeface="Wingdings" panose="05000000000000000000" pitchFamily="2" charset="2"/>
              <a:buChar char="à"/>
            </a:pPr>
            <a:r>
              <a:rPr lang="nl-NL" b="1" dirty="0">
                <a:sym typeface="Wingdings" panose="05000000000000000000" pitchFamily="2" charset="2"/>
              </a:rPr>
              <a:t>Geografisch: </a:t>
            </a:r>
            <a:r>
              <a:rPr lang="nl-NL" dirty="0">
                <a:sym typeface="Wingdings" panose="05000000000000000000" pitchFamily="2" charset="2"/>
              </a:rPr>
              <a:t>kenmerken op basis van: stad, land en wijk</a:t>
            </a:r>
          </a:p>
          <a:p>
            <a:pPr marL="285750" indent="-285750">
              <a:buFont typeface="Wingdings" panose="05000000000000000000" pitchFamily="2" charset="2"/>
              <a:buChar char="à"/>
            </a:pPr>
            <a:endParaRPr lang="nl-NL" b="1" dirty="0">
              <a:sym typeface="Wingdings" panose="05000000000000000000" pitchFamily="2" charset="2"/>
            </a:endParaRPr>
          </a:p>
          <a:p>
            <a:r>
              <a:rPr lang="nl-NL" dirty="0">
                <a:sym typeface="Wingdings" panose="05000000000000000000" pitchFamily="2" charset="2"/>
              </a:rPr>
              <a:t>Dit alles doe je door gebruik te maken van bronnen en die APA te verwerken, denk hierbij aan:</a:t>
            </a:r>
          </a:p>
          <a:p>
            <a:pPr marL="285750" indent="-285750">
              <a:buFontTx/>
              <a:buChar char="-"/>
            </a:pPr>
            <a:r>
              <a:rPr lang="nl-NL" dirty="0">
                <a:sym typeface="Wingdings" panose="05000000000000000000" pitchFamily="2" charset="2"/>
                <a:hlinkClick r:id="rId3"/>
              </a:rPr>
              <a:t>https://allecijfers.nl/</a:t>
            </a:r>
            <a:endParaRPr lang="nl-NL" dirty="0">
              <a:sym typeface="Wingdings" panose="05000000000000000000" pitchFamily="2" charset="2"/>
            </a:endParaRPr>
          </a:p>
          <a:p>
            <a:pPr marL="285750" indent="-285750">
              <a:buFontTx/>
              <a:buChar char="-"/>
            </a:pPr>
            <a:r>
              <a:rPr lang="nl-NL" dirty="0">
                <a:sym typeface="Wingdings" panose="05000000000000000000" pitchFamily="2" charset="2"/>
                <a:hlinkClick r:id="rId4"/>
              </a:rPr>
              <a:t>https://www.cbs.nl/</a:t>
            </a:r>
            <a:endParaRPr lang="nl-NL" dirty="0">
              <a:sym typeface="Wingdings" panose="05000000000000000000" pitchFamily="2" charset="2"/>
            </a:endParaRPr>
          </a:p>
          <a:p>
            <a:endParaRPr lang="nl-NL" b="1" dirty="0"/>
          </a:p>
        </p:txBody>
      </p:sp>
    </p:spTree>
    <p:extLst>
      <p:ext uri="{BB962C8B-B14F-4D97-AF65-F5344CB8AC3E}">
        <p14:creationId xmlns:p14="http://schemas.microsoft.com/office/powerpoint/2010/main" val="2691932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89EA58-5E91-62EB-D8ED-570F98A2813D}"/>
              </a:ext>
            </a:extLst>
          </p:cNvPr>
          <p:cNvSpPr>
            <a:spLocks noGrp="1"/>
          </p:cNvSpPr>
          <p:nvPr>
            <p:ph type="title"/>
          </p:nvPr>
        </p:nvSpPr>
        <p:spPr>
          <a:xfrm>
            <a:off x="0" y="0"/>
            <a:ext cx="10515600" cy="1325563"/>
          </a:xfrm>
        </p:spPr>
        <p:txBody>
          <a:bodyPr/>
          <a:lstStyle/>
          <a:p>
            <a:r>
              <a:rPr lang="nl-NL" b="1" dirty="0"/>
              <a:t>Ondernemersverslag: Hoofdstuk 2 Doelgroep analyse </a:t>
            </a:r>
            <a:endParaRPr lang="nl-NL" dirty="0"/>
          </a:p>
        </p:txBody>
      </p:sp>
      <p:sp>
        <p:nvSpPr>
          <p:cNvPr id="4" name="Tekstvak 3">
            <a:extLst>
              <a:ext uri="{FF2B5EF4-FFF2-40B4-BE49-F238E27FC236}">
                <a16:creationId xmlns:a16="http://schemas.microsoft.com/office/drawing/2014/main" id="{E5E30F62-9569-5214-C8C3-E902D839276C}"/>
              </a:ext>
            </a:extLst>
          </p:cNvPr>
          <p:cNvSpPr txBox="1"/>
          <p:nvPr/>
        </p:nvSpPr>
        <p:spPr>
          <a:xfrm>
            <a:off x="0" y="1521069"/>
            <a:ext cx="10524392" cy="646331"/>
          </a:xfrm>
          <a:prstGeom prst="rect">
            <a:avLst/>
          </a:prstGeom>
          <a:noFill/>
        </p:spPr>
        <p:txBody>
          <a:bodyPr wrap="square" rtlCol="0">
            <a:spAutoFit/>
          </a:bodyPr>
          <a:lstStyle/>
          <a:p>
            <a:pPr marL="285750" indent="-285750">
              <a:buFont typeface="Wingdings" panose="05000000000000000000" pitchFamily="2" charset="2"/>
              <a:buChar char="§"/>
            </a:pPr>
            <a:r>
              <a:rPr lang="nl-NL" b="1" dirty="0"/>
              <a:t>De doelgroep analyse is toegepast om de eigen onderneming </a:t>
            </a:r>
            <a:r>
              <a:rPr lang="nl-NL" b="1" dirty="0">
                <a:sym typeface="Wingdings" panose="05000000000000000000" pitchFamily="2" charset="2"/>
              </a:rPr>
              <a:t> </a:t>
            </a:r>
            <a:r>
              <a:rPr lang="nl-NL" dirty="0">
                <a:sym typeface="Wingdings" panose="05000000000000000000" pitchFamily="2" charset="2"/>
              </a:rPr>
              <a:t>dit ga je doen door gebruik te maken van het SDP-model. Zie afbeeldingen hieronder.</a:t>
            </a:r>
            <a:endParaRPr lang="nl-NL" b="1" dirty="0"/>
          </a:p>
        </p:txBody>
      </p:sp>
      <p:pic>
        <p:nvPicPr>
          <p:cNvPr id="5" name="Picture 2" descr="Resultaatgericht segmenteren met het SDP-model - OMCBase">
            <a:extLst>
              <a:ext uri="{FF2B5EF4-FFF2-40B4-BE49-F238E27FC236}">
                <a16:creationId xmlns:a16="http://schemas.microsoft.com/office/drawing/2014/main" id="{F9D88694-B51F-4BE7-B02C-9C60BEE381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6972"/>
          <a:stretch/>
        </p:blipFill>
        <p:spPr bwMode="auto">
          <a:xfrm>
            <a:off x="0" y="2167400"/>
            <a:ext cx="5557838" cy="439753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De onbereikbare klant: hoe val je op?">
            <a:extLst>
              <a:ext uri="{FF2B5EF4-FFF2-40B4-BE49-F238E27FC236}">
                <a16:creationId xmlns:a16="http://schemas.microsoft.com/office/drawing/2014/main" id="{DA2EDF7C-81C0-5B4C-B92A-412DECE11A8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7382"/>
          <a:stretch/>
        </p:blipFill>
        <p:spPr bwMode="auto">
          <a:xfrm>
            <a:off x="5557838" y="1850249"/>
            <a:ext cx="6688185" cy="3157502"/>
          </a:xfrm>
          <a:prstGeom prst="rect">
            <a:avLst/>
          </a:prstGeom>
          <a:noFill/>
          <a:extLst>
            <a:ext uri="{909E8E84-426E-40DD-AFC4-6F175D3DCCD1}">
              <a14:hiddenFill xmlns:a14="http://schemas.microsoft.com/office/drawing/2010/main">
                <a:solidFill>
                  <a:srgbClr val="FFFFFF"/>
                </a:solidFill>
              </a14:hiddenFill>
            </a:ext>
          </a:extLst>
        </p:spPr>
      </p:pic>
      <p:sp>
        <p:nvSpPr>
          <p:cNvPr id="7" name="Pijl: omlaag 6">
            <a:extLst>
              <a:ext uri="{FF2B5EF4-FFF2-40B4-BE49-F238E27FC236}">
                <a16:creationId xmlns:a16="http://schemas.microsoft.com/office/drawing/2014/main" id="{D99A5727-C147-64B0-BC71-DE33E7F3B235}"/>
              </a:ext>
            </a:extLst>
          </p:cNvPr>
          <p:cNvSpPr/>
          <p:nvPr/>
        </p:nvSpPr>
        <p:spPr>
          <a:xfrm>
            <a:off x="8839115" y="4975853"/>
            <a:ext cx="1807535" cy="13243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300" dirty="0"/>
              <a:t>1 doelgroep kies je</a:t>
            </a:r>
          </a:p>
        </p:txBody>
      </p:sp>
    </p:spTree>
    <p:extLst>
      <p:ext uri="{BB962C8B-B14F-4D97-AF65-F5344CB8AC3E}">
        <p14:creationId xmlns:p14="http://schemas.microsoft.com/office/powerpoint/2010/main" val="2126828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14DE67-C4D7-3869-4C17-3B65D2585DE9}"/>
              </a:ext>
            </a:extLst>
          </p:cNvPr>
          <p:cNvSpPr>
            <a:spLocks noGrp="1"/>
          </p:cNvSpPr>
          <p:nvPr>
            <p:ph type="title"/>
          </p:nvPr>
        </p:nvSpPr>
        <p:spPr>
          <a:xfrm>
            <a:off x="0" y="0"/>
            <a:ext cx="10515600" cy="1325563"/>
          </a:xfrm>
        </p:spPr>
        <p:txBody>
          <a:bodyPr/>
          <a:lstStyle/>
          <a:p>
            <a:r>
              <a:rPr lang="nl-NL" b="1" dirty="0"/>
              <a:t>Ondernemersverslag: Hoofdstuk 3 Marktanalyse</a:t>
            </a:r>
            <a:endParaRPr lang="nl-NL" dirty="0"/>
          </a:p>
        </p:txBody>
      </p:sp>
      <p:pic>
        <p:nvPicPr>
          <p:cNvPr id="5" name="Afbeelding 4">
            <a:extLst>
              <a:ext uri="{FF2B5EF4-FFF2-40B4-BE49-F238E27FC236}">
                <a16:creationId xmlns:a16="http://schemas.microsoft.com/office/drawing/2014/main" id="{04E1C5C4-AE18-1B7B-8C8D-90BCC0BE3C82}"/>
              </a:ext>
            </a:extLst>
          </p:cNvPr>
          <p:cNvPicPr>
            <a:picLocks noChangeAspect="1"/>
          </p:cNvPicPr>
          <p:nvPr/>
        </p:nvPicPr>
        <p:blipFill>
          <a:blip r:embed="rId2"/>
          <a:stretch>
            <a:fillRect/>
          </a:stretch>
        </p:blipFill>
        <p:spPr>
          <a:xfrm>
            <a:off x="6777872" y="5819440"/>
            <a:ext cx="5414128" cy="1038559"/>
          </a:xfrm>
          <a:prstGeom prst="rect">
            <a:avLst/>
          </a:prstGeom>
        </p:spPr>
      </p:pic>
      <p:sp>
        <p:nvSpPr>
          <p:cNvPr id="7" name="Tekstvak 6">
            <a:extLst>
              <a:ext uri="{FF2B5EF4-FFF2-40B4-BE49-F238E27FC236}">
                <a16:creationId xmlns:a16="http://schemas.microsoft.com/office/drawing/2014/main" id="{6A26E461-6C1B-6AEA-DB29-15B7750E95F8}"/>
              </a:ext>
            </a:extLst>
          </p:cNvPr>
          <p:cNvSpPr txBox="1"/>
          <p:nvPr/>
        </p:nvSpPr>
        <p:spPr>
          <a:xfrm>
            <a:off x="0" y="1325563"/>
            <a:ext cx="10515600" cy="4616648"/>
          </a:xfrm>
          <a:prstGeom prst="rect">
            <a:avLst/>
          </a:prstGeom>
          <a:noFill/>
        </p:spPr>
        <p:txBody>
          <a:bodyPr wrap="square" rtlCol="0">
            <a:spAutoFit/>
          </a:bodyPr>
          <a:lstStyle/>
          <a:p>
            <a:r>
              <a:rPr lang="nl-NL" dirty="0"/>
              <a:t>Wat moet je bij dit hoofdstuk beschrijven?</a:t>
            </a:r>
          </a:p>
          <a:p>
            <a:pPr marL="285750" indent="-285750">
              <a:buFont typeface="Wingdings" panose="05000000000000000000" pitchFamily="2" charset="2"/>
              <a:buChar char="§"/>
            </a:pPr>
            <a:r>
              <a:rPr lang="nl-NL" b="1" dirty="0"/>
              <a:t>Er is een beschrijving gemaakt van de markt </a:t>
            </a:r>
            <a:r>
              <a:rPr lang="nl-NL" b="1" dirty="0">
                <a:sym typeface="Wingdings" panose="05000000000000000000" pitchFamily="2" charset="2"/>
              </a:rPr>
              <a:t> </a:t>
            </a:r>
            <a:r>
              <a:rPr lang="nl-NL" dirty="0">
                <a:sym typeface="Wingdings" panose="05000000000000000000" pitchFamily="2" charset="2"/>
              </a:rPr>
              <a:t>De markt waarin jullie onderneming in opereert is beschreven aan de hand van afbeeldingen en bronnen.</a:t>
            </a:r>
            <a:r>
              <a:rPr lang="nl-NL" b="1" dirty="0">
                <a:sym typeface="Wingdings" panose="05000000000000000000" pitchFamily="2" charset="2"/>
              </a:rPr>
              <a:t> </a:t>
            </a:r>
            <a:endParaRPr lang="nl-NL" dirty="0">
              <a:sym typeface="Wingdings" panose="05000000000000000000" pitchFamily="2" charset="2"/>
            </a:endParaRPr>
          </a:p>
          <a:p>
            <a:pPr marL="285750" indent="-285750">
              <a:buFont typeface="Wingdings" panose="05000000000000000000" pitchFamily="2" charset="2"/>
              <a:buChar char="§"/>
            </a:pPr>
            <a:endParaRPr lang="nl-NL" b="1" dirty="0">
              <a:sym typeface="Wingdings" panose="05000000000000000000" pitchFamily="2" charset="2"/>
            </a:endParaRPr>
          </a:p>
          <a:p>
            <a:pPr marL="285750" indent="-285750">
              <a:buFont typeface="Wingdings" panose="05000000000000000000" pitchFamily="2" charset="2"/>
              <a:buChar char="§"/>
            </a:pPr>
            <a:r>
              <a:rPr lang="nl-NL" b="1" dirty="0">
                <a:sym typeface="Wingdings" panose="05000000000000000000" pitchFamily="2" charset="2"/>
              </a:rPr>
              <a:t>Marktontwikkeling  </a:t>
            </a:r>
            <a:r>
              <a:rPr lang="nl-NL" dirty="0">
                <a:sym typeface="Wingdings" panose="05000000000000000000" pitchFamily="2" charset="2"/>
              </a:rPr>
              <a:t>breng de ontwikkelingen (trends) binnen de branche waarin je onderneming zich bevindt in kaart. De marktontwikkeling geeft je inzicht in de haalbaarheid van je idee. </a:t>
            </a:r>
          </a:p>
          <a:p>
            <a:endParaRPr lang="nl-NL" dirty="0">
              <a:sym typeface="Wingdings" panose="05000000000000000000" pitchFamily="2" charset="2"/>
            </a:endParaRPr>
          </a:p>
          <a:p>
            <a:r>
              <a:rPr lang="nl-NL" sz="1400" i="1" dirty="0">
                <a:sym typeface="Wingdings" panose="05000000000000000000" pitchFamily="2" charset="2"/>
              </a:rPr>
              <a:t> Voorbeelden: In de bakkersbranche is de webshop nu een trend om klanten te verleiden om naar de winkel toe te komen of in de kledingbranche de groei van </a:t>
            </a:r>
            <a:r>
              <a:rPr lang="nl-NL" sz="1400" i="1" dirty="0" err="1">
                <a:sym typeface="Wingdings" panose="05000000000000000000" pitchFamily="2" charset="2"/>
              </a:rPr>
              <a:t>Marketplaces</a:t>
            </a:r>
            <a:r>
              <a:rPr lang="nl-NL" sz="1400" i="1" dirty="0">
                <a:sym typeface="Wingdings" panose="05000000000000000000" pitchFamily="2" charset="2"/>
              </a:rPr>
              <a:t> als </a:t>
            </a:r>
            <a:r>
              <a:rPr lang="nl-NL" sz="1400" i="1" dirty="0" err="1">
                <a:sym typeface="Wingdings" panose="05000000000000000000" pitchFamily="2" charset="2"/>
              </a:rPr>
              <a:t>Zalando</a:t>
            </a:r>
            <a:r>
              <a:rPr lang="nl-NL" sz="1400" i="1" dirty="0">
                <a:sym typeface="Wingdings" panose="05000000000000000000" pitchFamily="2" charset="2"/>
              </a:rPr>
              <a:t>, Amazon of Bol.com. (zoek door middel van de termen trends &amp; ontwikkelingen in de branche waarin je onderneming werkzaam is).</a:t>
            </a:r>
            <a:endParaRPr lang="nl-NL" sz="1400" b="1" i="1" dirty="0">
              <a:sym typeface="Wingdings" panose="05000000000000000000" pitchFamily="2" charset="2"/>
            </a:endParaRPr>
          </a:p>
          <a:p>
            <a:pPr marL="285750" indent="-285750">
              <a:buFont typeface="Wingdings" panose="05000000000000000000" pitchFamily="2" charset="2"/>
              <a:buChar char="§"/>
            </a:pPr>
            <a:endParaRPr lang="nl-NL" b="1" dirty="0">
              <a:sym typeface="Wingdings" panose="05000000000000000000" pitchFamily="2" charset="2"/>
            </a:endParaRPr>
          </a:p>
          <a:p>
            <a:pPr marL="285750" indent="-285750">
              <a:buFont typeface="Wingdings" panose="05000000000000000000" pitchFamily="2" charset="2"/>
              <a:buChar char="§"/>
            </a:pPr>
            <a:r>
              <a:rPr lang="nl-NL" b="1" dirty="0">
                <a:sym typeface="Wingdings" panose="05000000000000000000" pitchFamily="2" charset="2"/>
              </a:rPr>
              <a:t>Concurrenten analyse  </a:t>
            </a:r>
            <a:r>
              <a:rPr lang="nl-NL" dirty="0">
                <a:sym typeface="Wingdings" panose="05000000000000000000" pitchFamily="2" charset="2"/>
              </a:rPr>
              <a:t>Zoek allereerst uit wie je concurrenten zijn, maak hierbij verschil tussen directe en indirecte concurrenten:</a:t>
            </a:r>
          </a:p>
          <a:p>
            <a:pPr marL="285750" indent="-285750">
              <a:buFont typeface="Wingdings" panose="05000000000000000000" pitchFamily="2" charset="2"/>
              <a:buChar char="à"/>
            </a:pPr>
            <a:r>
              <a:rPr lang="nl-NL" dirty="0">
                <a:sym typeface="Wingdings" panose="05000000000000000000" pitchFamily="2" charset="2"/>
              </a:rPr>
              <a:t>Directe concurrenten bieden een product of dienst aan dat overeenkomt met jouw product of dienst (uitleg op de volgende dia)</a:t>
            </a:r>
          </a:p>
          <a:p>
            <a:pPr marL="285750" indent="-285750">
              <a:buFont typeface="Wingdings" panose="05000000000000000000" pitchFamily="2" charset="2"/>
              <a:buChar char="à"/>
            </a:pPr>
            <a:r>
              <a:rPr lang="nl-NL" dirty="0">
                <a:sym typeface="Wingdings" panose="05000000000000000000" pitchFamily="2" charset="2"/>
              </a:rPr>
              <a:t>Indirecte concurrenten verkopen een product of dienst dat lijkt op jouw product of dienst of is hier een alternatief op (geef hier een korte beschrijving van waarom het als alternatief kan dienen)</a:t>
            </a:r>
            <a:endParaRPr lang="nl-NL" b="1" dirty="0">
              <a:sym typeface="Wingdings" panose="05000000000000000000" pitchFamily="2" charset="2"/>
            </a:endParaRPr>
          </a:p>
        </p:txBody>
      </p:sp>
    </p:spTree>
    <p:extLst>
      <p:ext uri="{BB962C8B-B14F-4D97-AF65-F5344CB8AC3E}">
        <p14:creationId xmlns:p14="http://schemas.microsoft.com/office/powerpoint/2010/main" val="2168102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B4B7B-1916-9495-8136-56F86173DB46}"/>
              </a:ext>
            </a:extLst>
          </p:cNvPr>
          <p:cNvSpPr>
            <a:spLocks noGrp="1"/>
          </p:cNvSpPr>
          <p:nvPr>
            <p:ph type="title"/>
          </p:nvPr>
        </p:nvSpPr>
        <p:spPr>
          <a:xfrm>
            <a:off x="0" y="0"/>
            <a:ext cx="10515600" cy="1325563"/>
          </a:xfrm>
        </p:spPr>
        <p:txBody>
          <a:bodyPr/>
          <a:lstStyle/>
          <a:p>
            <a:r>
              <a:rPr lang="nl-NL" b="1" dirty="0"/>
              <a:t>Ondernemersverslag: Hoofdstuk 3 Marktanalyse</a:t>
            </a:r>
            <a:endParaRPr lang="nl-NL" dirty="0"/>
          </a:p>
        </p:txBody>
      </p:sp>
      <p:sp>
        <p:nvSpPr>
          <p:cNvPr id="4" name="Tekstvak 3">
            <a:extLst>
              <a:ext uri="{FF2B5EF4-FFF2-40B4-BE49-F238E27FC236}">
                <a16:creationId xmlns:a16="http://schemas.microsoft.com/office/drawing/2014/main" id="{67F12534-B718-B7D1-876B-95F0BC5AC993}"/>
              </a:ext>
            </a:extLst>
          </p:cNvPr>
          <p:cNvSpPr txBox="1"/>
          <p:nvPr/>
        </p:nvSpPr>
        <p:spPr>
          <a:xfrm>
            <a:off x="0" y="1506743"/>
            <a:ext cx="6787299" cy="5078313"/>
          </a:xfrm>
          <a:prstGeom prst="rect">
            <a:avLst/>
          </a:prstGeom>
          <a:noFill/>
        </p:spPr>
        <p:txBody>
          <a:bodyPr wrap="square">
            <a:spAutoFit/>
          </a:bodyPr>
          <a:lstStyle/>
          <a:p>
            <a:r>
              <a:rPr lang="nl-NL" dirty="0">
                <a:sym typeface="Wingdings" panose="05000000000000000000" pitchFamily="2" charset="2"/>
              </a:rPr>
              <a:t>Vervolg concurrentie analyse</a:t>
            </a:r>
          </a:p>
          <a:p>
            <a:pPr marL="285750" indent="-285750">
              <a:buFont typeface="Wingdings" panose="05000000000000000000" pitchFamily="2" charset="2"/>
              <a:buChar char="§"/>
            </a:pPr>
            <a:r>
              <a:rPr lang="nl-NL" b="1" dirty="0">
                <a:sym typeface="Wingdings" panose="05000000000000000000" pitchFamily="2" charset="2"/>
              </a:rPr>
              <a:t>Wat ga je beschrijven bij de directe concurrenten:</a:t>
            </a:r>
          </a:p>
          <a:p>
            <a:pPr marL="285750" indent="-285750">
              <a:buFont typeface="Wingdings" panose="05000000000000000000" pitchFamily="2" charset="2"/>
              <a:buChar char="à"/>
            </a:pPr>
            <a:r>
              <a:rPr lang="nl-NL" dirty="0">
                <a:sym typeface="Wingdings" panose="05000000000000000000" pitchFamily="2" charset="2"/>
              </a:rPr>
              <a:t>Waar bevinden de concurrenten zich, in de buurt of ver weg?</a:t>
            </a:r>
          </a:p>
          <a:p>
            <a:pPr marL="285750" indent="-285750">
              <a:buFont typeface="Wingdings" panose="05000000000000000000" pitchFamily="2" charset="2"/>
              <a:buChar char="à"/>
            </a:pPr>
            <a:r>
              <a:rPr lang="nl-NL" dirty="0">
                <a:sym typeface="Wingdings" panose="05000000000000000000" pitchFamily="2" charset="2"/>
              </a:rPr>
              <a:t>Welke producten of diensten verkopen mijn concurrenten?</a:t>
            </a:r>
          </a:p>
          <a:p>
            <a:pPr marL="285750" indent="-285750">
              <a:buFont typeface="Wingdings" panose="05000000000000000000" pitchFamily="2" charset="2"/>
              <a:buChar char="à"/>
            </a:pPr>
            <a:r>
              <a:rPr lang="nl-NL" dirty="0">
                <a:sym typeface="Wingdings" panose="05000000000000000000" pitchFamily="2" charset="2"/>
              </a:rPr>
              <a:t>Op welke doelgroep richten mijn concurrenten zich?</a:t>
            </a:r>
          </a:p>
          <a:p>
            <a:pPr marL="285750" indent="-285750">
              <a:buFont typeface="Wingdings" panose="05000000000000000000" pitchFamily="2" charset="2"/>
              <a:buChar char="à"/>
            </a:pPr>
            <a:r>
              <a:rPr lang="nl-NL" dirty="0">
                <a:sym typeface="Wingdings" panose="05000000000000000000" pitchFamily="2" charset="2"/>
              </a:rPr>
              <a:t>Welke prijzen hanteren mijn concurrenten, geven ze korting?</a:t>
            </a:r>
          </a:p>
          <a:p>
            <a:pPr marL="285750" indent="-285750">
              <a:buFont typeface="Wingdings" panose="05000000000000000000" pitchFamily="2" charset="2"/>
              <a:buChar char="à"/>
            </a:pPr>
            <a:r>
              <a:rPr lang="nl-NL" dirty="0">
                <a:sym typeface="Wingdings" panose="05000000000000000000" pitchFamily="2" charset="2"/>
              </a:rPr>
              <a:t>Zijn de producten of diensten duurzaam geproduceerd? Wil mijn concurrent zich duurzaam opstellen?</a:t>
            </a:r>
          </a:p>
          <a:p>
            <a:pPr marL="285750" indent="-285750">
              <a:buFont typeface="Wingdings" panose="05000000000000000000" pitchFamily="2" charset="2"/>
              <a:buChar char="à"/>
            </a:pPr>
            <a:r>
              <a:rPr lang="nl-NL" dirty="0">
                <a:sym typeface="Wingdings" panose="05000000000000000000" pitchFamily="2" charset="2"/>
              </a:rPr>
              <a:t>Wat is hun naamsbekendheid? En hoe maakt mijn concurrentie reclame?</a:t>
            </a:r>
          </a:p>
          <a:p>
            <a:pPr marL="285750" indent="-285750">
              <a:buFont typeface="Wingdings" panose="05000000000000000000" pitchFamily="2" charset="2"/>
              <a:buChar char="à"/>
            </a:pPr>
            <a:r>
              <a:rPr lang="nl-NL" dirty="0">
                <a:sym typeface="Wingdings" panose="05000000000000000000" pitchFamily="2" charset="2"/>
              </a:rPr>
              <a:t>Doet mijn concurrent aan </a:t>
            </a:r>
            <a:r>
              <a:rPr lang="nl-NL" b="1" dirty="0">
                <a:sym typeface="Wingdings" panose="05000000000000000000" pitchFamily="2" charset="2"/>
              </a:rPr>
              <a:t>Greenwashing</a:t>
            </a:r>
            <a:r>
              <a:rPr lang="nl-NL" dirty="0">
                <a:sym typeface="Wingdings" panose="05000000000000000000" pitchFamily="2" charset="2"/>
              </a:rPr>
              <a:t>?</a:t>
            </a:r>
          </a:p>
          <a:p>
            <a:pPr marL="285750" indent="-285750">
              <a:buFont typeface="Wingdings" panose="05000000000000000000" pitchFamily="2" charset="2"/>
              <a:buChar char="à"/>
            </a:pPr>
            <a:r>
              <a:rPr lang="nl-NL" dirty="0">
                <a:sym typeface="Wingdings" panose="05000000000000000000" pitchFamily="2" charset="2"/>
              </a:rPr>
              <a:t>Welke service levert mijn concurrentie naast het product?</a:t>
            </a:r>
          </a:p>
          <a:p>
            <a:endParaRPr lang="nl-NL" b="1" dirty="0">
              <a:sym typeface="Wingdings" panose="05000000000000000000" pitchFamily="2" charset="2"/>
            </a:endParaRPr>
          </a:p>
          <a:p>
            <a:r>
              <a:rPr lang="nl-NL" b="1" dirty="0">
                <a:sym typeface="Wingdings" panose="05000000000000000000" pitchFamily="2" charset="2"/>
              </a:rPr>
              <a:t>Maak vervolgens dan een concurrentiematrix </a:t>
            </a:r>
            <a:r>
              <a:rPr lang="nl-NL" dirty="0">
                <a:sym typeface="Wingdings" panose="05000000000000000000" pitchFamily="2" charset="2"/>
              </a:rPr>
              <a:t>(zie afbeelding hiernaast, met als voorbeeld een fietsenwinkel) </a:t>
            </a:r>
            <a:endParaRPr lang="nl-NL" b="1" dirty="0">
              <a:sym typeface="Wingdings" panose="05000000000000000000" pitchFamily="2" charset="2"/>
            </a:endParaRPr>
          </a:p>
          <a:p>
            <a:r>
              <a:rPr lang="nl-NL" dirty="0">
                <a:sym typeface="Wingdings" panose="05000000000000000000" pitchFamily="2" charset="2"/>
              </a:rPr>
              <a:t> Aan de hand van de antwoorden op de vragen hierboven kun je een concurrentiematrix maken. Zo krijg je een snel overzicht wat de sterkte en zwakke punten zijn van je eigen bedrijf.</a:t>
            </a:r>
          </a:p>
        </p:txBody>
      </p:sp>
      <p:pic>
        <p:nvPicPr>
          <p:cNvPr id="5" name="Afbeelding 4">
            <a:extLst>
              <a:ext uri="{FF2B5EF4-FFF2-40B4-BE49-F238E27FC236}">
                <a16:creationId xmlns:a16="http://schemas.microsoft.com/office/drawing/2014/main" id="{039E0624-A7E3-ADF1-7FD9-5A4F023248FD}"/>
              </a:ext>
            </a:extLst>
          </p:cNvPr>
          <p:cNvPicPr>
            <a:picLocks noChangeAspect="1"/>
          </p:cNvPicPr>
          <p:nvPr/>
        </p:nvPicPr>
        <p:blipFill>
          <a:blip r:embed="rId2"/>
          <a:stretch>
            <a:fillRect/>
          </a:stretch>
        </p:blipFill>
        <p:spPr>
          <a:xfrm>
            <a:off x="6711884" y="5806782"/>
            <a:ext cx="5480115" cy="1051217"/>
          </a:xfrm>
          <a:prstGeom prst="rect">
            <a:avLst/>
          </a:prstGeom>
        </p:spPr>
      </p:pic>
      <p:pic>
        <p:nvPicPr>
          <p:cNvPr id="7" name="Afbeelding 6">
            <a:extLst>
              <a:ext uri="{FF2B5EF4-FFF2-40B4-BE49-F238E27FC236}">
                <a16:creationId xmlns:a16="http://schemas.microsoft.com/office/drawing/2014/main" id="{65F77E3E-9FFE-95D9-8344-6E2C4C89785C}"/>
              </a:ext>
            </a:extLst>
          </p:cNvPr>
          <p:cNvPicPr>
            <a:picLocks noChangeAspect="1"/>
          </p:cNvPicPr>
          <p:nvPr/>
        </p:nvPicPr>
        <p:blipFill>
          <a:blip r:embed="rId3"/>
          <a:stretch>
            <a:fillRect/>
          </a:stretch>
        </p:blipFill>
        <p:spPr>
          <a:xfrm>
            <a:off x="6524625" y="1301252"/>
            <a:ext cx="5667375" cy="4324350"/>
          </a:xfrm>
          <a:prstGeom prst="rect">
            <a:avLst/>
          </a:prstGeom>
        </p:spPr>
      </p:pic>
    </p:spTree>
    <p:extLst>
      <p:ext uri="{BB962C8B-B14F-4D97-AF65-F5344CB8AC3E}">
        <p14:creationId xmlns:p14="http://schemas.microsoft.com/office/powerpoint/2010/main" val="3919057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412096-2378-4A01-FEE3-8430C626E83D}"/>
              </a:ext>
            </a:extLst>
          </p:cNvPr>
          <p:cNvSpPr>
            <a:spLocks noGrp="1"/>
          </p:cNvSpPr>
          <p:nvPr>
            <p:ph type="title"/>
          </p:nvPr>
        </p:nvSpPr>
        <p:spPr>
          <a:xfrm>
            <a:off x="0" y="0"/>
            <a:ext cx="10515600" cy="1325563"/>
          </a:xfrm>
        </p:spPr>
        <p:txBody>
          <a:bodyPr/>
          <a:lstStyle/>
          <a:p>
            <a:r>
              <a:rPr lang="nl-NL" b="1"/>
              <a:t>Ondernemersverslag: Hoofdstuk 3 Marktanalyse</a:t>
            </a:r>
            <a:endParaRPr lang="nl-NL" dirty="0"/>
          </a:p>
        </p:txBody>
      </p:sp>
      <p:sp>
        <p:nvSpPr>
          <p:cNvPr id="3" name="Tekstvak 2">
            <a:extLst>
              <a:ext uri="{FF2B5EF4-FFF2-40B4-BE49-F238E27FC236}">
                <a16:creationId xmlns:a16="http://schemas.microsoft.com/office/drawing/2014/main" id="{2DF8EDFF-2836-9854-6D99-1D8F383AE6F5}"/>
              </a:ext>
            </a:extLst>
          </p:cNvPr>
          <p:cNvSpPr txBox="1"/>
          <p:nvPr/>
        </p:nvSpPr>
        <p:spPr>
          <a:xfrm>
            <a:off x="0" y="1232356"/>
            <a:ext cx="6096000" cy="5355312"/>
          </a:xfrm>
          <a:prstGeom prst="rect">
            <a:avLst/>
          </a:prstGeom>
          <a:noFill/>
        </p:spPr>
        <p:txBody>
          <a:bodyPr wrap="square" rtlCol="0">
            <a:spAutoFit/>
          </a:bodyPr>
          <a:lstStyle/>
          <a:p>
            <a:r>
              <a:rPr lang="nl-NL" dirty="0"/>
              <a:t>Tot slot kopje Marktanalyse:</a:t>
            </a:r>
          </a:p>
          <a:p>
            <a:pPr marL="285750" indent="-285750">
              <a:buFont typeface="Wingdings" panose="05000000000000000000" pitchFamily="2" charset="2"/>
              <a:buChar char="§"/>
            </a:pPr>
            <a:r>
              <a:rPr lang="nl-NL" b="1" dirty="0" err="1">
                <a:sym typeface="Wingdings" panose="05000000000000000000" pitchFamily="2" charset="2"/>
              </a:rPr>
              <a:t>Swot-analyse</a:t>
            </a:r>
            <a:r>
              <a:rPr lang="nl-NL" b="1" dirty="0">
                <a:sym typeface="Wingdings" panose="05000000000000000000" pitchFamily="2" charset="2"/>
              </a:rPr>
              <a:t>  </a:t>
            </a:r>
            <a:r>
              <a:rPr lang="nl-NL" dirty="0">
                <a:sym typeface="Wingdings" panose="05000000000000000000" pitchFamily="2" charset="2"/>
              </a:rPr>
              <a:t>is een onderdeel van je marktonderzoek en geeft richting aan je marketingstrategie voor de komende periode. Het is een samenvatting van de </a:t>
            </a:r>
            <a:r>
              <a:rPr lang="nl-NL" b="1" dirty="0">
                <a:sym typeface="Wingdings" panose="05000000000000000000" pitchFamily="2" charset="2"/>
              </a:rPr>
              <a:t>interne </a:t>
            </a:r>
            <a:r>
              <a:rPr lang="nl-NL" dirty="0">
                <a:sym typeface="Wingdings" panose="05000000000000000000" pitchFamily="2" charset="2"/>
              </a:rPr>
              <a:t>en de </a:t>
            </a:r>
            <a:r>
              <a:rPr lang="nl-NL" b="1" dirty="0">
                <a:sym typeface="Wingdings" panose="05000000000000000000" pitchFamily="2" charset="2"/>
              </a:rPr>
              <a:t>externe </a:t>
            </a:r>
            <a:r>
              <a:rPr lang="nl-NL" dirty="0">
                <a:sym typeface="Wingdings" panose="05000000000000000000" pitchFamily="2" charset="2"/>
              </a:rPr>
              <a:t>analyse van je bedrijf.</a:t>
            </a:r>
          </a:p>
          <a:p>
            <a:pPr marL="285750" indent="-285750">
              <a:buFont typeface="Wingdings" panose="05000000000000000000" pitchFamily="2" charset="2"/>
              <a:buChar char="§"/>
            </a:pPr>
            <a:endParaRPr lang="nl-NL" b="1" dirty="0">
              <a:sym typeface="Wingdings" panose="05000000000000000000" pitchFamily="2" charset="2"/>
            </a:endParaRPr>
          </a:p>
          <a:p>
            <a:pPr marL="285750" indent="-285750">
              <a:buFont typeface="Wingdings" panose="05000000000000000000" pitchFamily="2" charset="2"/>
              <a:buChar char="§"/>
            </a:pPr>
            <a:r>
              <a:rPr lang="nl-NL" b="1" dirty="0">
                <a:sym typeface="Wingdings" panose="05000000000000000000" pitchFamily="2" charset="2"/>
              </a:rPr>
              <a:t>Interne analyse </a:t>
            </a:r>
            <a:r>
              <a:rPr lang="nl-NL" dirty="0">
                <a:sym typeface="Wingdings" panose="05000000000000000000" pitchFamily="2" charset="2"/>
              </a:rPr>
              <a:t> Begin met het benoemen van de sterktes (</a:t>
            </a:r>
            <a:r>
              <a:rPr lang="nl-NL" dirty="0" err="1">
                <a:sym typeface="Wingdings" panose="05000000000000000000" pitchFamily="2" charset="2"/>
              </a:rPr>
              <a:t>Strengths</a:t>
            </a:r>
            <a:r>
              <a:rPr lang="nl-NL" dirty="0">
                <a:sym typeface="Wingdings" panose="05000000000000000000" pitchFamily="2" charset="2"/>
              </a:rPr>
              <a:t>) en zwaktes (</a:t>
            </a:r>
            <a:r>
              <a:rPr lang="nl-NL" dirty="0" err="1">
                <a:sym typeface="Wingdings" panose="05000000000000000000" pitchFamily="2" charset="2"/>
              </a:rPr>
              <a:t>weaknesses</a:t>
            </a:r>
            <a:r>
              <a:rPr lang="nl-NL" dirty="0">
                <a:sym typeface="Wingdings" panose="05000000000000000000" pitchFamily="2" charset="2"/>
              </a:rPr>
              <a:t>) van je onderneming. Ga voor de sterktes na wat je beter doet dan je concurrent. Voor de zwaktes na waar je concurrent beter op scoort.</a:t>
            </a:r>
          </a:p>
          <a:p>
            <a:pPr marL="285750" indent="-285750">
              <a:buFont typeface="Wingdings" panose="05000000000000000000" pitchFamily="2" charset="2"/>
              <a:buChar char="§"/>
            </a:pPr>
            <a:endParaRPr lang="nl-NL" b="1" dirty="0">
              <a:sym typeface="Wingdings" panose="05000000000000000000" pitchFamily="2" charset="2"/>
            </a:endParaRPr>
          </a:p>
          <a:p>
            <a:pPr marL="285750" indent="-285750">
              <a:buFont typeface="Wingdings" panose="05000000000000000000" pitchFamily="2" charset="2"/>
              <a:buChar char="§"/>
            </a:pPr>
            <a:r>
              <a:rPr lang="nl-NL" b="1" dirty="0">
                <a:sym typeface="Wingdings" panose="05000000000000000000" pitchFamily="2" charset="2"/>
              </a:rPr>
              <a:t>Externe analyse  </a:t>
            </a:r>
            <a:r>
              <a:rPr lang="nl-NL" dirty="0">
                <a:sym typeface="Wingdings" panose="05000000000000000000" pitchFamily="2" charset="2"/>
              </a:rPr>
              <a:t>Vervolgens ga je na welke omgevingsfactoren kansen (</a:t>
            </a:r>
            <a:r>
              <a:rPr lang="nl-NL" dirty="0" err="1">
                <a:sym typeface="Wingdings" panose="05000000000000000000" pitchFamily="2" charset="2"/>
              </a:rPr>
              <a:t>opportunities</a:t>
            </a:r>
            <a:r>
              <a:rPr lang="nl-NL" dirty="0">
                <a:sym typeface="Wingdings" panose="05000000000000000000" pitchFamily="2" charset="2"/>
              </a:rPr>
              <a:t>) of bedreigingen (</a:t>
            </a:r>
            <a:r>
              <a:rPr lang="nl-NL" dirty="0" err="1">
                <a:sym typeface="Wingdings" panose="05000000000000000000" pitchFamily="2" charset="2"/>
              </a:rPr>
              <a:t>threats</a:t>
            </a:r>
            <a:r>
              <a:rPr lang="nl-NL" dirty="0">
                <a:sym typeface="Wingdings" panose="05000000000000000000" pitchFamily="2" charset="2"/>
              </a:rPr>
              <a:t>) zijn voor je bedrijf. Dit zijn externe factoren, zoals trends, ontwikkelingen in de branche, bij je klanten en je concurrentie.</a:t>
            </a:r>
          </a:p>
          <a:p>
            <a:pPr marL="285750" indent="-285750">
              <a:buFont typeface="Wingdings" panose="05000000000000000000" pitchFamily="2" charset="2"/>
              <a:buChar char="§"/>
            </a:pPr>
            <a:endParaRPr lang="nl-NL" b="1" dirty="0">
              <a:sym typeface="Wingdings" panose="05000000000000000000" pitchFamily="2" charset="2"/>
            </a:endParaRPr>
          </a:p>
          <a:p>
            <a:r>
              <a:rPr lang="nl-NL" b="1" dirty="0">
                <a:sym typeface="Wingdings" panose="05000000000000000000" pitchFamily="2" charset="2"/>
              </a:rPr>
              <a:t> </a:t>
            </a:r>
            <a:r>
              <a:rPr lang="nl-NL" dirty="0">
                <a:sym typeface="Wingdings" panose="05000000000000000000" pitchFamily="2" charset="2"/>
              </a:rPr>
              <a:t>Heb je dit allemaal gedaan</a:t>
            </a:r>
            <a:r>
              <a:rPr lang="nl-NL" b="1" dirty="0">
                <a:sym typeface="Wingdings" panose="05000000000000000000" pitchFamily="2" charset="2"/>
              </a:rPr>
              <a:t>, </a:t>
            </a:r>
            <a:r>
              <a:rPr lang="nl-NL" dirty="0">
                <a:sym typeface="Wingdings" panose="05000000000000000000" pitchFamily="2" charset="2"/>
              </a:rPr>
              <a:t>verwerk dan de gegevens in een </a:t>
            </a:r>
            <a:r>
              <a:rPr lang="nl-NL" b="1" dirty="0">
                <a:sym typeface="Wingdings" panose="05000000000000000000" pitchFamily="2" charset="2"/>
              </a:rPr>
              <a:t>SWOT-tabel </a:t>
            </a:r>
            <a:r>
              <a:rPr lang="nl-NL" dirty="0">
                <a:sym typeface="Wingdings" panose="05000000000000000000" pitchFamily="2" charset="2"/>
              </a:rPr>
              <a:t>(zie tabel hiernaast)</a:t>
            </a:r>
            <a:endParaRPr lang="nl-NL" b="1" dirty="0"/>
          </a:p>
        </p:txBody>
      </p:sp>
      <p:pic>
        <p:nvPicPr>
          <p:cNvPr id="7" name="Afbeelding 6">
            <a:extLst>
              <a:ext uri="{FF2B5EF4-FFF2-40B4-BE49-F238E27FC236}">
                <a16:creationId xmlns:a16="http://schemas.microsoft.com/office/drawing/2014/main" id="{550B1352-5D43-05FE-1ACD-2F51D069BC8C}"/>
              </a:ext>
            </a:extLst>
          </p:cNvPr>
          <p:cNvPicPr>
            <a:picLocks noChangeAspect="1"/>
          </p:cNvPicPr>
          <p:nvPr/>
        </p:nvPicPr>
        <p:blipFill>
          <a:blip r:embed="rId2"/>
          <a:stretch>
            <a:fillRect/>
          </a:stretch>
        </p:blipFill>
        <p:spPr>
          <a:xfrm>
            <a:off x="6248400" y="962025"/>
            <a:ext cx="5943600" cy="5895975"/>
          </a:xfrm>
          <a:prstGeom prst="rect">
            <a:avLst/>
          </a:prstGeom>
        </p:spPr>
      </p:pic>
    </p:spTree>
    <p:extLst>
      <p:ext uri="{BB962C8B-B14F-4D97-AF65-F5344CB8AC3E}">
        <p14:creationId xmlns:p14="http://schemas.microsoft.com/office/powerpoint/2010/main" val="3977413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E4D6D4-80DD-F0C7-C017-9902AEB60A83}"/>
              </a:ext>
            </a:extLst>
          </p:cNvPr>
          <p:cNvSpPr>
            <a:spLocks noGrp="1"/>
          </p:cNvSpPr>
          <p:nvPr>
            <p:ph type="title"/>
          </p:nvPr>
        </p:nvSpPr>
        <p:spPr>
          <a:xfrm>
            <a:off x="0" y="0"/>
            <a:ext cx="10515600" cy="1190847"/>
          </a:xfrm>
        </p:spPr>
        <p:txBody>
          <a:bodyPr>
            <a:normAutofit/>
          </a:bodyPr>
          <a:lstStyle/>
          <a:p>
            <a:r>
              <a:rPr lang="nl-NL" b="1" dirty="0"/>
              <a:t>Wat gaan jullie vandaag allemaal doen? </a:t>
            </a:r>
            <a:r>
              <a:rPr lang="nl-NL" sz="2200" dirty="0"/>
              <a:t>(Hieronder een takenlijst)</a:t>
            </a:r>
            <a:endParaRPr lang="nl-NL" sz="2200" b="1" dirty="0"/>
          </a:p>
        </p:txBody>
      </p:sp>
      <p:pic>
        <p:nvPicPr>
          <p:cNvPr id="4" name="Afbeelding 3">
            <a:extLst>
              <a:ext uri="{FF2B5EF4-FFF2-40B4-BE49-F238E27FC236}">
                <a16:creationId xmlns:a16="http://schemas.microsoft.com/office/drawing/2014/main" id="{3446ADDA-F636-4D50-36D0-50D49A837926}"/>
              </a:ext>
            </a:extLst>
          </p:cNvPr>
          <p:cNvPicPr>
            <a:picLocks noChangeAspect="1"/>
          </p:cNvPicPr>
          <p:nvPr/>
        </p:nvPicPr>
        <p:blipFill>
          <a:blip r:embed="rId2"/>
          <a:stretch>
            <a:fillRect/>
          </a:stretch>
        </p:blipFill>
        <p:spPr>
          <a:xfrm>
            <a:off x="6096000" y="4754612"/>
            <a:ext cx="6096000" cy="2103388"/>
          </a:xfrm>
          <a:prstGeom prst="rect">
            <a:avLst/>
          </a:prstGeom>
        </p:spPr>
      </p:pic>
      <p:sp>
        <p:nvSpPr>
          <p:cNvPr id="5" name="Tekstvak 4">
            <a:extLst>
              <a:ext uri="{FF2B5EF4-FFF2-40B4-BE49-F238E27FC236}">
                <a16:creationId xmlns:a16="http://schemas.microsoft.com/office/drawing/2014/main" id="{67DE5324-DF17-CFDB-FC32-0CA502C9221A}"/>
              </a:ext>
            </a:extLst>
          </p:cNvPr>
          <p:cNvSpPr txBox="1"/>
          <p:nvPr/>
        </p:nvSpPr>
        <p:spPr>
          <a:xfrm>
            <a:off x="0" y="1190847"/>
            <a:ext cx="8771860" cy="5632311"/>
          </a:xfrm>
          <a:prstGeom prst="rect">
            <a:avLst/>
          </a:prstGeom>
          <a:noFill/>
        </p:spPr>
        <p:txBody>
          <a:bodyPr wrap="square" rtlCol="0">
            <a:spAutoFit/>
          </a:bodyPr>
          <a:lstStyle/>
          <a:p>
            <a:r>
              <a:rPr lang="nl-NL" b="1" dirty="0"/>
              <a:t>Hoofdstuk 2 Doelgroep analyse</a:t>
            </a:r>
          </a:p>
          <a:p>
            <a:pPr marL="285750" indent="-285750">
              <a:buFont typeface="Wingdings" panose="05000000000000000000" pitchFamily="2" charset="2"/>
              <a:buChar char="q"/>
            </a:pPr>
            <a:r>
              <a:rPr lang="nl-NL" dirty="0"/>
              <a:t>Beschrijving van de doelgroep</a:t>
            </a:r>
          </a:p>
          <a:p>
            <a:pPr marL="285750" indent="-285750">
              <a:buFont typeface="Wingdings" panose="05000000000000000000" pitchFamily="2" charset="2"/>
              <a:buChar char="q"/>
            </a:pPr>
            <a:r>
              <a:rPr lang="nl-NL" dirty="0"/>
              <a:t>Beschrijving gemaakt aan de hand van de drie kenmerken</a:t>
            </a:r>
          </a:p>
          <a:p>
            <a:pPr marL="285750" indent="-285750">
              <a:buFont typeface="Wingdings" panose="05000000000000000000" pitchFamily="2" charset="2"/>
              <a:buChar char="q"/>
            </a:pPr>
            <a:r>
              <a:rPr lang="nl-NL" dirty="0"/>
              <a:t>Demografische kenmerken</a:t>
            </a:r>
          </a:p>
          <a:p>
            <a:pPr marL="285750" indent="-285750">
              <a:buFont typeface="Wingdings" panose="05000000000000000000" pitchFamily="2" charset="2"/>
              <a:buChar char="q"/>
            </a:pPr>
            <a:r>
              <a:rPr lang="nl-NL" dirty="0"/>
              <a:t>Psychografische kenmerken</a:t>
            </a:r>
          </a:p>
          <a:p>
            <a:pPr marL="285750" indent="-285750">
              <a:buFont typeface="Wingdings" panose="05000000000000000000" pitchFamily="2" charset="2"/>
              <a:buChar char="q"/>
            </a:pPr>
            <a:r>
              <a:rPr lang="nl-NL" dirty="0"/>
              <a:t>Geografische kenmerken</a:t>
            </a:r>
          </a:p>
          <a:p>
            <a:pPr marL="285750" indent="-285750">
              <a:buFont typeface="Wingdings" panose="05000000000000000000" pitchFamily="2" charset="2"/>
              <a:buChar char="q"/>
            </a:pPr>
            <a:r>
              <a:rPr lang="nl-NL" dirty="0"/>
              <a:t>De doelgroep analyse is toegepast op de eigen onderneming, door middel van het SDP-model. Kiezen van één doelgroep die je dus wilt gaan benaderen.</a:t>
            </a:r>
          </a:p>
          <a:p>
            <a:endParaRPr lang="nl-NL" b="1" dirty="0"/>
          </a:p>
          <a:p>
            <a:r>
              <a:rPr lang="nl-NL" b="1" dirty="0"/>
              <a:t>Hoofdstuk 3 Marktanalyse</a:t>
            </a:r>
          </a:p>
          <a:p>
            <a:pPr marL="285750" indent="-285750">
              <a:buFont typeface="Wingdings" panose="05000000000000000000" pitchFamily="2" charset="2"/>
              <a:buChar char="q"/>
            </a:pPr>
            <a:r>
              <a:rPr lang="nl-NL" dirty="0"/>
              <a:t>Er is een beschrijving gemaakt van de markt</a:t>
            </a:r>
          </a:p>
          <a:p>
            <a:pPr marL="285750" indent="-285750">
              <a:buFont typeface="Wingdings" panose="05000000000000000000" pitchFamily="2" charset="2"/>
              <a:buChar char="q"/>
            </a:pPr>
            <a:r>
              <a:rPr lang="nl-NL" dirty="0"/>
              <a:t>Marktontwikkeling</a:t>
            </a:r>
          </a:p>
          <a:p>
            <a:pPr marL="285750" indent="-285750">
              <a:buFont typeface="Wingdings" panose="05000000000000000000" pitchFamily="2" charset="2"/>
              <a:buChar char="q"/>
            </a:pPr>
            <a:r>
              <a:rPr lang="nl-NL" dirty="0"/>
              <a:t>Concurrentenanalyse </a:t>
            </a:r>
          </a:p>
          <a:p>
            <a:pPr marL="285750" indent="-285750">
              <a:buFont typeface="Wingdings" panose="05000000000000000000" pitchFamily="2" charset="2"/>
              <a:buChar char="q"/>
            </a:pPr>
            <a:r>
              <a:rPr lang="nl-NL" dirty="0"/>
              <a:t>Beschrijving directe concurrenten</a:t>
            </a:r>
          </a:p>
          <a:p>
            <a:pPr marL="285750" indent="-285750">
              <a:buFont typeface="Wingdings" panose="05000000000000000000" pitchFamily="2" charset="2"/>
              <a:buChar char="q"/>
            </a:pPr>
            <a:r>
              <a:rPr lang="nl-NL" dirty="0"/>
              <a:t>Maken concurrentiematrix </a:t>
            </a:r>
          </a:p>
          <a:p>
            <a:pPr marL="285750" indent="-285750">
              <a:buFont typeface="Wingdings" panose="05000000000000000000" pitchFamily="2" charset="2"/>
              <a:buChar char="q"/>
            </a:pPr>
            <a:r>
              <a:rPr lang="nl-NL" dirty="0"/>
              <a:t>SWOT-analyse interne analyse</a:t>
            </a:r>
          </a:p>
          <a:p>
            <a:pPr marL="285750" indent="-285750">
              <a:buFont typeface="Wingdings" panose="05000000000000000000" pitchFamily="2" charset="2"/>
              <a:buChar char="q"/>
            </a:pPr>
            <a:r>
              <a:rPr lang="nl-NL" dirty="0"/>
              <a:t>SWOT-analyse externe analyse</a:t>
            </a:r>
          </a:p>
          <a:p>
            <a:pPr marL="285750" indent="-285750">
              <a:buFont typeface="Wingdings" panose="05000000000000000000" pitchFamily="2" charset="2"/>
              <a:buChar char="q"/>
            </a:pPr>
            <a:endParaRPr lang="nl-NL" dirty="0"/>
          </a:p>
          <a:p>
            <a:pPr marL="285750" indent="-285750">
              <a:buFont typeface="Wingdings" panose="05000000000000000000" pitchFamily="2" charset="2"/>
              <a:buChar char="q"/>
            </a:pPr>
            <a:endParaRPr lang="nl-NL" dirty="0"/>
          </a:p>
          <a:p>
            <a:pPr marL="285750" indent="-285750">
              <a:buFont typeface="Wingdings" panose="05000000000000000000" pitchFamily="2" charset="2"/>
              <a:buChar char="q"/>
            </a:pPr>
            <a:endParaRPr lang="nl-NL" dirty="0"/>
          </a:p>
        </p:txBody>
      </p:sp>
    </p:spTree>
    <p:extLst>
      <p:ext uri="{BB962C8B-B14F-4D97-AF65-F5344CB8AC3E}">
        <p14:creationId xmlns:p14="http://schemas.microsoft.com/office/powerpoint/2010/main" val="316842780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2.xml><?xml version="1.0" encoding="utf-8"?>
<ds:datastoreItem xmlns:ds="http://schemas.openxmlformats.org/officeDocument/2006/customXml" ds:itemID="{4F4FF143-0ABB-4CFF-A5DD-2BA0E6EC9068}">
  <ds:schemaRefs>
    <ds:schemaRef ds:uri="http://www.w3.org/XML/1998/namespace"/>
    <ds:schemaRef ds:uri="http://schemas.microsoft.com/office/infopath/2007/PartnerControls"/>
    <ds:schemaRef ds:uri="http://schemas.microsoft.com/office/2006/metadata/properties"/>
    <ds:schemaRef ds:uri="http://purl.org/dc/terms/"/>
    <ds:schemaRef ds:uri="http://purl.org/dc/dcmitype/"/>
    <ds:schemaRef ds:uri="http://schemas.openxmlformats.org/package/2006/metadata/core-properties"/>
    <ds:schemaRef ds:uri="2c4f0c93-2979-4f27-aab2-70de95932352"/>
    <ds:schemaRef ds:uri="http://schemas.microsoft.com/office/2006/documentManagement/types"/>
    <ds:schemaRef ds:uri="c6f82ce1-f6df-49a5-8b49-cf8409a27aa4"/>
    <ds:schemaRef ds:uri="http://purl.org/dc/elements/1.1/"/>
  </ds:schemaRefs>
</ds:datastoreItem>
</file>

<file path=customXml/itemProps3.xml><?xml version="1.0" encoding="utf-8"?>
<ds:datastoreItem xmlns:ds="http://schemas.openxmlformats.org/officeDocument/2006/customXml" ds:itemID="{469465B2-1303-4347-84C4-CE0048A9DB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348</TotalTime>
  <Words>1301</Words>
  <Application>Microsoft Office PowerPoint</Application>
  <PresentationFormat>Breedbeeld</PresentationFormat>
  <Paragraphs>141</Paragraphs>
  <Slides>9</Slides>
  <Notes>1</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9</vt:i4>
      </vt:variant>
    </vt:vector>
  </HeadingPairs>
  <TitlesOfParts>
    <vt:vector size="15" baseType="lpstr">
      <vt:lpstr>Arial</vt:lpstr>
      <vt:lpstr>Calibri</vt:lpstr>
      <vt:lpstr>Calibri Light</vt:lpstr>
      <vt:lpstr>Wingdings</vt:lpstr>
      <vt:lpstr>Kantoorthema</vt:lpstr>
      <vt:lpstr>1_Kantoorthema</vt:lpstr>
      <vt:lpstr>PowerPoint-presentatie</vt:lpstr>
      <vt:lpstr>PowerPoint-presentatie</vt:lpstr>
      <vt:lpstr>Ondernemersverslag: Hoofdstuk 1 Product/dienst omschrijving</vt:lpstr>
      <vt:lpstr>Ondernemersverslag: Hoofdstuk 2 Doelgroep analyse </vt:lpstr>
      <vt:lpstr>Ondernemersverslag: Hoofdstuk 2 Doelgroep analyse </vt:lpstr>
      <vt:lpstr>Ondernemersverslag: Hoofdstuk 3 Marktanalyse</vt:lpstr>
      <vt:lpstr>Ondernemersverslag: Hoofdstuk 3 Marktanalyse</vt:lpstr>
      <vt:lpstr>Ondernemersverslag: Hoofdstuk 3 Marktanalyse</vt:lpstr>
      <vt:lpstr>Wat gaan jullie vandaag allemaal doen? (Hieronder een takenlijst)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Steven Linkels</cp:lastModifiedBy>
  <cp:revision>4</cp:revision>
  <dcterms:created xsi:type="dcterms:W3CDTF">2021-07-07T07:37:45Z</dcterms:created>
  <dcterms:modified xsi:type="dcterms:W3CDTF">2022-12-01T14:01:22Z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y fmtid="{D5CDD505-2E9C-101B-9397-08002B2CF9AE}" pid="5" name="MediaServiceImageTags">
    <vt:lpwstr/>
  </property>
</Properties>
</file>