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313" r:id="rId3"/>
    <p:sldId id="345" r:id="rId4"/>
    <p:sldId id="346" r:id="rId5"/>
    <p:sldId id="347" r:id="rId6"/>
    <p:sldId id="348" r:id="rId7"/>
    <p:sldId id="349" r:id="rId8"/>
    <p:sldId id="354" r:id="rId9"/>
    <p:sldId id="350" r:id="rId10"/>
    <p:sldId id="351" r:id="rId11"/>
    <p:sldId id="352" r:id="rId12"/>
    <p:sldId id="35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len" initials="jm" lastIdx="1" clrIdx="0"/>
  <p:cmAuthor id="1" name="Anne Wichgers" initials="AW" lastIdx="2" clrIdx="1">
    <p:extLst>
      <p:ext uri="{19B8F6BF-5375-455C-9EA6-DF929625EA0E}">
        <p15:presenceInfo xmlns:p15="http://schemas.microsoft.com/office/powerpoint/2012/main" userId="Anne Wich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18BD3"/>
    <a:srgbClr val="DBF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/>
    <p:restoredTop sz="89755" autoAdjust="0"/>
  </p:normalViewPr>
  <p:slideViewPr>
    <p:cSldViewPr>
      <p:cViewPr>
        <p:scale>
          <a:sx n="81" d="100"/>
          <a:sy n="81" d="100"/>
        </p:scale>
        <p:origin x="1408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10A3D-925A-4084-ABBF-13C5E5542A4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BB858D9-801E-45B9-A060-AF7862215176}">
      <dgm:prSet phldrT="[Tekst]"/>
      <dgm:spPr/>
      <dgm:t>
        <a:bodyPr/>
        <a:lstStyle/>
        <a:p>
          <a:r>
            <a:rPr lang="nl-NL"/>
            <a:t>1</a:t>
          </a:r>
        </a:p>
      </dgm:t>
    </dgm:pt>
    <dgm:pt modelId="{2555A6EF-E02E-4926-A414-510043380454}" type="parTrans" cxnId="{D55FAAB5-9437-41FF-906B-64526904DE10}">
      <dgm:prSet/>
      <dgm:spPr/>
      <dgm:t>
        <a:bodyPr/>
        <a:lstStyle/>
        <a:p>
          <a:endParaRPr lang="nl-NL"/>
        </a:p>
      </dgm:t>
    </dgm:pt>
    <dgm:pt modelId="{181E547C-D5AC-4EC8-8C8D-8596FCB8DE4F}" type="sibTrans" cxnId="{D55FAAB5-9437-41FF-906B-64526904DE10}">
      <dgm:prSet/>
      <dgm:spPr/>
      <dgm:t>
        <a:bodyPr/>
        <a:lstStyle/>
        <a:p>
          <a:endParaRPr lang="nl-NL"/>
        </a:p>
      </dgm:t>
    </dgm:pt>
    <dgm:pt modelId="{A07BBA2A-48B1-43D5-84D7-61F6B3FF46F4}">
      <dgm:prSet phldrT="[Tekst]"/>
      <dgm:spPr/>
      <dgm:t>
        <a:bodyPr/>
        <a:lstStyle/>
        <a:p>
          <a:r>
            <a:rPr lang="nl-NL"/>
            <a:t>2</a:t>
          </a:r>
        </a:p>
      </dgm:t>
    </dgm:pt>
    <dgm:pt modelId="{E203EF79-06A3-4650-8352-5E1227A9D4A3}" type="parTrans" cxnId="{BFD36CAA-40B9-4748-B7B8-57AEFDAFCF76}">
      <dgm:prSet/>
      <dgm:spPr/>
      <dgm:t>
        <a:bodyPr/>
        <a:lstStyle/>
        <a:p>
          <a:endParaRPr lang="nl-NL"/>
        </a:p>
      </dgm:t>
    </dgm:pt>
    <dgm:pt modelId="{0C9F96DB-E80D-4198-8C5B-4839A74C2D12}" type="sibTrans" cxnId="{BFD36CAA-40B9-4748-B7B8-57AEFDAFCF76}">
      <dgm:prSet/>
      <dgm:spPr/>
      <dgm:t>
        <a:bodyPr/>
        <a:lstStyle/>
        <a:p>
          <a:endParaRPr lang="nl-NL"/>
        </a:p>
      </dgm:t>
    </dgm:pt>
    <dgm:pt modelId="{3CA2CF9A-9DEA-40D1-91CE-5E3D0B7A439A}">
      <dgm:prSet phldrT="[Tekst]"/>
      <dgm:spPr/>
      <dgm:t>
        <a:bodyPr/>
        <a:lstStyle/>
        <a:p>
          <a:r>
            <a:rPr lang="nl-NL"/>
            <a:t>3</a:t>
          </a:r>
        </a:p>
      </dgm:t>
    </dgm:pt>
    <dgm:pt modelId="{221647D2-2966-4C04-BD36-BF4C221A5F8E}" type="parTrans" cxnId="{7D61E51A-13BF-494D-A4A4-F0DE61E39312}">
      <dgm:prSet/>
      <dgm:spPr/>
      <dgm:t>
        <a:bodyPr/>
        <a:lstStyle/>
        <a:p>
          <a:endParaRPr lang="nl-NL"/>
        </a:p>
      </dgm:t>
    </dgm:pt>
    <dgm:pt modelId="{504A8545-C651-4924-B64D-D2847F0B5776}" type="sibTrans" cxnId="{7D61E51A-13BF-494D-A4A4-F0DE61E39312}">
      <dgm:prSet/>
      <dgm:spPr/>
      <dgm:t>
        <a:bodyPr/>
        <a:lstStyle/>
        <a:p>
          <a:endParaRPr lang="nl-NL"/>
        </a:p>
      </dgm:t>
    </dgm:pt>
    <dgm:pt modelId="{0CAF8A84-CE2F-4659-BA5C-C4AF3DAC97C6}">
      <dgm:prSet phldrT="[Tekst]"/>
      <dgm:spPr/>
      <dgm:t>
        <a:bodyPr/>
        <a:lstStyle/>
        <a:p>
          <a:r>
            <a:rPr lang="nl-NL"/>
            <a:t>4</a:t>
          </a:r>
        </a:p>
      </dgm:t>
    </dgm:pt>
    <dgm:pt modelId="{3DADFEA0-FA75-481D-9137-818E87C70F10}" type="parTrans" cxnId="{749D4D3B-0342-4687-94DB-9097F6C392B3}">
      <dgm:prSet/>
      <dgm:spPr/>
      <dgm:t>
        <a:bodyPr/>
        <a:lstStyle/>
        <a:p>
          <a:endParaRPr lang="nl-NL"/>
        </a:p>
      </dgm:t>
    </dgm:pt>
    <dgm:pt modelId="{FC8EBEEC-4432-4A5B-AD5B-0E50971A849F}" type="sibTrans" cxnId="{749D4D3B-0342-4687-94DB-9097F6C392B3}">
      <dgm:prSet/>
      <dgm:spPr/>
      <dgm:t>
        <a:bodyPr/>
        <a:lstStyle/>
        <a:p>
          <a:endParaRPr lang="nl-NL"/>
        </a:p>
      </dgm:t>
    </dgm:pt>
    <dgm:pt modelId="{FCF7E042-22F4-4EEF-AF9E-788FD7C56A67}">
      <dgm:prSet phldrT="[Tekst]"/>
      <dgm:spPr/>
      <dgm:t>
        <a:bodyPr/>
        <a:lstStyle/>
        <a:p>
          <a:r>
            <a:rPr lang="nl-NL"/>
            <a:t>5</a:t>
          </a:r>
        </a:p>
      </dgm:t>
    </dgm:pt>
    <dgm:pt modelId="{79FA0325-9E93-4899-BD9B-C7D97E972CDB}" type="parTrans" cxnId="{C23A344B-67AA-48C3-950A-19D7E6EA75DE}">
      <dgm:prSet/>
      <dgm:spPr/>
      <dgm:t>
        <a:bodyPr/>
        <a:lstStyle/>
        <a:p>
          <a:endParaRPr lang="nl-NL"/>
        </a:p>
      </dgm:t>
    </dgm:pt>
    <dgm:pt modelId="{F2FBBE75-F11C-42E8-A238-A9FDE3A4FD2D}" type="sibTrans" cxnId="{C23A344B-67AA-48C3-950A-19D7E6EA75DE}">
      <dgm:prSet/>
      <dgm:spPr/>
      <dgm:t>
        <a:bodyPr/>
        <a:lstStyle/>
        <a:p>
          <a:endParaRPr lang="nl-NL"/>
        </a:p>
      </dgm:t>
    </dgm:pt>
    <dgm:pt modelId="{049EF551-C1A2-45F6-B110-2C47B973C625}">
      <dgm:prSet phldrT="[Tekst]"/>
      <dgm:spPr/>
      <dgm:t>
        <a:bodyPr/>
        <a:lstStyle/>
        <a:p>
          <a:r>
            <a:rPr lang="nl-NL"/>
            <a:t>6</a:t>
          </a:r>
        </a:p>
      </dgm:t>
    </dgm:pt>
    <dgm:pt modelId="{80DC2819-4AF5-4964-B844-D96EC6627CC8}" type="parTrans" cxnId="{B67C66B8-1B6A-4E12-A946-249ACBD587EF}">
      <dgm:prSet/>
      <dgm:spPr/>
      <dgm:t>
        <a:bodyPr/>
        <a:lstStyle/>
        <a:p>
          <a:endParaRPr lang="nl-NL"/>
        </a:p>
      </dgm:t>
    </dgm:pt>
    <dgm:pt modelId="{D7B2259A-3038-4071-9E1B-9F85DDC049C5}" type="sibTrans" cxnId="{B67C66B8-1B6A-4E12-A946-249ACBD587EF}">
      <dgm:prSet/>
      <dgm:spPr/>
      <dgm:t>
        <a:bodyPr/>
        <a:lstStyle/>
        <a:p>
          <a:endParaRPr lang="nl-NL"/>
        </a:p>
      </dgm:t>
    </dgm:pt>
    <dgm:pt modelId="{04773DE1-55AB-4AFE-8CDD-A45CD50A8A81}">
      <dgm:prSet phldrT="[Tekst]"/>
      <dgm:spPr/>
      <dgm:t>
        <a:bodyPr/>
        <a:lstStyle/>
        <a:p>
          <a:r>
            <a:rPr lang="nl-NL"/>
            <a:t>7</a:t>
          </a:r>
        </a:p>
      </dgm:t>
    </dgm:pt>
    <dgm:pt modelId="{A7F627A9-E68A-470F-AAE8-D4B1266753F5}" type="parTrans" cxnId="{A8F9CE59-7234-4C52-9980-F985355E5667}">
      <dgm:prSet/>
      <dgm:spPr/>
      <dgm:t>
        <a:bodyPr/>
        <a:lstStyle/>
        <a:p>
          <a:endParaRPr lang="nl-NL"/>
        </a:p>
      </dgm:t>
    </dgm:pt>
    <dgm:pt modelId="{70A2A683-7568-448D-B795-984AE7E39E1F}" type="sibTrans" cxnId="{A8F9CE59-7234-4C52-9980-F985355E5667}">
      <dgm:prSet/>
      <dgm:spPr/>
      <dgm:t>
        <a:bodyPr/>
        <a:lstStyle/>
        <a:p>
          <a:endParaRPr lang="nl-NL"/>
        </a:p>
      </dgm:t>
    </dgm:pt>
    <dgm:pt modelId="{3E0BAA65-AC06-43A4-B1C8-23BB76042ACB}">
      <dgm:prSet phldrT="[Tekst]"/>
      <dgm:spPr/>
      <dgm:t>
        <a:bodyPr/>
        <a:lstStyle/>
        <a:p>
          <a:r>
            <a:rPr lang="nl-NL"/>
            <a:t>8</a:t>
          </a:r>
        </a:p>
      </dgm:t>
    </dgm:pt>
    <dgm:pt modelId="{0CDB2E22-5BE7-4C93-9171-91DCBD9253CA}" type="parTrans" cxnId="{B1DD9759-B492-44E4-BC9C-249D0ED10CDB}">
      <dgm:prSet/>
      <dgm:spPr/>
      <dgm:t>
        <a:bodyPr/>
        <a:lstStyle/>
        <a:p>
          <a:endParaRPr lang="nl-NL"/>
        </a:p>
      </dgm:t>
    </dgm:pt>
    <dgm:pt modelId="{588E2454-C9A7-4695-8AD6-92D0B19DC8AE}" type="sibTrans" cxnId="{B1DD9759-B492-44E4-BC9C-249D0ED10CDB}">
      <dgm:prSet/>
      <dgm:spPr/>
      <dgm:t>
        <a:bodyPr/>
        <a:lstStyle/>
        <a:p>
          <a:endParaRPr lang="nl-NL"/>
        </a:p>
      </dgm:t>
    </dgm:pt>
    <dgm:pt modelId="{E39BE9C1-2C06-4432-862D-53D2729D136E}" type="pres">
      <dgm:prSet presAssocID="{15110A3D-925A-4084-ABBF-13C5E5542A48}" presName="cycle" presStyleCnt="0">
        <dgm:presLayoutVars>
          <dgm:dir/>
          <dgm:resizeHandles val="exact"/>
        </dgm:presLayoutVars>
      </dgm:prSet>
      <dgm:spPr/>
    </dgm:pt>
    <dgm:pt modelId="{63D8FCE7-6823-46A9-8724-6A1AE84B202F}" type="pres">
      <dgm:prSet presAssocID="{FBB858D9-801E-45B9-A060-AF7862215176}" presName="node" presStyleLbl="node1" presStyleIdx="0" presStyleCnt="8">
        <dgm:presLayoutVars>
          <dgm:bulletEnabled val="1"/>
        </dgm:presLayoutVars>
      </dgm:prSet>
      <dgm:spPr/>
    </dgm:pt>
    <dgm:pt modelId="{E2C5DAB7-41DD-4D75-A405-945C58AB6BC2}" type="pres">
      <dgm:prSet presAssocID="{181E547C-D5AC-4EC8-8C8D-8596FCB8DE4F}" presName="sibTrans" presStyleLbl="sibTrans2D1" presStyleIdx="0" presStyleCnt="8"/>
      <dgm:spPr/>
    </dgm:pt>
    <dgm:pt modelId="{EA7AE312-CED1-44F7-A5E8-E88D1C3B0FAA}" type="pres">
      <dgm:prSet presAssocID="{181E547C-D5AC-4EC8-8C8D-8596FCB8DE4F}" presName="connectorText" presStyleLbl="sibTrans2D1" presStyleIdx="0" presStyleCnt="8"/>
      <dgm:spPr/>
    </dgm:pt>
    <dgm:pt modelId="{F4E95941-7478-4030-9593-6CACC2F79B31}" type="pres">
      <dgm:prSet presAssocID="{A07BBA2A-48B1-43D5-84D7-61F6B3FF46F4}" presName="node" presStyleLbl="node1" presStyleIdx="1" presStyleCnt="8">
        <dgm:presLayoutVars>
          <dgm:bulletEnabled val="1"/>
        </dgm:presLayoutVars>
      </dgm:prSet>
      <dgm:spPr/>
    </dgm:pt>
    <dgm:pt modelId="{0CD555B3-6405-4685-AB6B-57071E012F57}" type="pres">
      <dgm:prSet presAssocID="{0C9F96DB-E80D-4198-8C5B-4839A74C2D12}" presName="sibTrans" presStyleLbl="sibTrans2D1" presStyleIdx="1" presStyleCnt="8"/>
      <dgm:spPr/>
    </dgm:pt>
    <dgm:pt modelId="{E4B83D25-E068-4A15-BE47-D7AD41A0672B}" type="pres">
      <dgm:prSet presAssocID="{0C9F96DB-E80D-4198-8C5B-4839A74C2D12}" presName="connectorText" presStyleLbl="sibTrans2D1" presStyleIdx="1" presStyleCnt="8"/>
      <dgm:spPr/>
    </dgm:pt>
    <dgm:pt modelId="{2E50D863-7D7D-4DDA-BE08-5B18810635A7}" type="pres">
      <dgm:prSet presAssocID="{3CA2CF9A-9DEA-40D1-91CE-5E3D0B7A439A}" presName="node" presStyleLbl="node1" presStyleIdx="2" presStyleCnt="8">
        <dgm:presLayoutVars>
          <dgm:bulletEnabled val="1"/>
        </dgm:presLayoutVars>
      </dgm:prSet>
      <dgm:spPr/>
    </dgm:pt>
    <dgm:pt modelId="{71A5AEE5-5D6D-46BB-BD7A-A1BAC07FA62E}" type="pres">
      <dgm:prSet presAssocID="{504A8545-C651-4924-B64D-D2847F0B5776}" presName="sibTrans" presStyleLbl="sibTrans2D1" presStyleIdx="2" presStyleCnt="8"/>
      <dgm:spPr/>
    </dgm:pt>
    <dgm:pt modelId="{946DD0E8-80AA-4C2A-9C75-457B953E1467}" type="pres">
      <dgm:prSet presAssocID="{504A8545-C651-4924-B64D-D2847F0B5776}" presName="connectorText" presStyleLbl="sibTrans2D1" presStyleIdx="2" presStyleCnt="8"/>
      <dgm:spPr/>
    </dgm:pt>
    <dgm:pt modelId="{BA093AEF-C946-4BE1-9796-684C16919796}" type="pres">
      <dgm:prSet presAssocID="{0CAF8A84-CE2F-4659-BA5C-C4AF3DAC97C6}" presName="node" presStyleLbl="node1" presStyleIdx="3" presStyleCnt="8">
        <dgm:presLayoutVars>
          <dgm:bulletEnabled val="1"/>
        </dgm:presLayoutVars>
      </dgm:prSet>
      <dgm:spPr/>
    </dgm:pt>
    <dgm:pt modelId="{2564D716-77B1-4928-A2F6-2B4C2E23BFF5}" type="pres">
      <dgm:prSet presAssocID="{FC8EBEEC-4432-4A5B-AD5B-0E50971A849F}" presName="sibTrans" presStyleLbl="sibTrans2D1" presStyleIdx="3" presStyleCnt="8"/>
      <dgm:spPr/>
    </dgm:pt>
    <dgm:pt modelId="{BD146C32-6489-42D5-B9C5-270E5308DAEC}" type="pres">
      <dgm:prSet presAssocID="{FC8EBEEC-4432-4A5B-AD5B-0E50971A849F}" presName="connectorText" presStyleLbl="sibTrans2D1" presStyleIdx="3" presStyleCnt="8"/>
      <dgm:spPr/>
    </dgm:pt>
    <dgm:pt modelId="{3DD1F5A8-850F-4789-A611-6A975B788F29}" type="pres">
      <dgm:prSet presAssocID="{FCF7E042-22F4-4EEF-AF9E-788FD7C56A67}" presName="node" presStyleLbl="node1" presStyleIdx="4" presStyleCnt="8">
        <dgm:presLayoutVars>
          <dgm:bulletEnabled val="1"/>
        </dgm:presLayoutVars>
      </dgm:prSet>
      <dgm:spPr/>
    </dgm:pt>
    <dgm:pt modelId="{F29F15D9-711A-41A4-8C5F-986A7917F442}" type="pres">
      <dgm:prSet presAssocID="{F2FBBE75-F11C-42E8-A238-A9FDE3A4FD2D}" presName="sibTrans" presStyleLbl="sibTrans2D1" presStyleIdx="4" presStyleCnt="8"/>
      <dgm:spPr/>
    </dgm:pt>
    <dgm:pt modelId="{2488A8A5-3132-4B9A-AE2B-0232627CF97F}" type="pres">
      <dgm:prSet presAssocID="{F2FBBE75-F11C-42E8-A238-A9FDE3A4FD2D}" presName="connectorText" presStyleLbl="sibTrans2D1" presStyleIdx="4" presStyleCnt="8"/>
      <dgm:spPr/>
    </dgm:pt>
    <dgm:pt modelId="{62CE311E-74A3-4682-AAC7-E3CFDE1A94E1}" type="pres">
      <dgm:prSet presAssocID="{049EF551-C1A2-45F6-B110-2C47B973C625}" presName="node" presStyleLbl="node1" presStyleIdx="5" presStyleCnt="8">
        <dgm:presLayoutVars>
          <dgm:bulletEnabled val="1"/>
        </dgm:presLayoutVars>
      </dgm:prSet>
      <dgm:spPr/>
    </dgm:pt>
    <dgm:pt modelId="{9A51D13E-EC4F-44F0-B2E1-0E56AB359131}" type="pres">
      <dgm:prSet presAssocID="{D7B2259A-3038-4071-9E1B-9F85DDC049C5}" presName="sibTrans" presStyleLbl="sibTrans2D1" presStyleIdx="5" presStyleCnt="8"/>
      <dgm:spPr/>
    </dgm:pt>
    <dgm:pt modelId="{4C445B4F-391F-4CF2-9FD0-5484CA9DFF40}" type="pres">
      <dgm:prSet presAssocID="{D7B2259A-3038-4071-9E1B-9F85DDC049C5}" presName="connectorText" presStyleLbl="sibTrans2D1" presStyleIdx="5" presStyleCnt="8"/>
      <dgm:spPr/>
    </dgm:pt>
    <dgm:pt modelId="{AAE3DB01-A8C5-40B2-AF91-0C5A963397FE}" type="pres">
      <dgm:prSet presAssocID="{04773DE1-55AB-4AFE-8CDD-A45CD50A8A81}" presName="node" presStyleLbl="node1" presStyleIdx="6" presStyleCnt="8">
        <dgm:presLayoutVars>
          <dgm:bulletEnabled val="1"/>
        </dgm:presLayoutVars>
      </dgm:prSet>
      <dgm:spPr/>
    </dgm:pt>
    <dgm:pt modelId="{9F3FC00D-95D0-4E82-A770-61700CA5A616}" type="pres">
      <dgm:prSet presAssocID="{70A2A683-7568-448D-B795-984AE7E39E1F}" presName="sibTrans" presStyleLbl="sibTrans2D1" presStyleIdx="6" presStyleCnt="8"/>
      <dgm:spPr/>
    </dgm:pt>
    <dgm:pt modelId="{1A634167-3526-4451-BCF0-AF19BDC16509}" type="pres">
      <dgm:prSet presAssocID="{70A2A683-7568-448D-B795-984AE7E39E1F}" presName="connectorText" presStyleLbl="sibTrans2D1" presStyleIdx="6" presStyleCnt="8"/>
      <dgm:spPr/>
    </dgm:pt>
    <dgm:pt modelId="{FD29A35C-0D3C-4F83-BA71-02B96EE66619}" type="pres">
      <dgm:prSet presAssocID="{3E0BAA65-AC06-43A4-B1C8-23BB76042ACB}" presName="node" presStyleLbl="node1" presStyleIdx="7" presStyleCnt="8">
        <dgm:presLayoutVars>
          <dgm:bulletEnabled val="1"/>
        </dgm:presLayoutVars>
      </dgm:prSet>
      <dgm:spPr/>
    </dgm:pt>
    <dgm:pt modelId="{998AEBEF-049E-4413-A2E1-3C867FA9E3ED}" type="pres">
      <dgm:prSet presAssocID="{588E2454-C9A7-4695-8AD6-92D0B19DC8AE}" presName="sibTrans" presStyleLbl="sibTrans2D1" presStyleIdx="7" presStyleCnt="8"/>
      <dgm:spPr/>
    </dgm:pt>
    <dgm:pt modelId="{09B7BD32-76B1-4D11-8BE5-8392F30C6CAD}" type="pres">
      <dgm:prSet presAssocID="{588E2454-C9A7-4695-8AD6-92D0B19DC8AE}" presName="connectorText" presStyleLbl="sibTrans2D1" presStyleIdx="7" presStyleCnt="8"/>
      <dgm:spPr/>
    </dgm:pt>
  </dgm:ptLst>
  <dgm:cxnLst>
    <dgm:cxn modelId="{7723520D-5736-4D4F-ACF4-BA0761B924C4}" type="presOf" srcId="{588E2454-C9A7-4695-8AD6-92D0B19DC8AE}" destId="{998AEBEF-049E-4413-A2E1-3C867FA9E3ED}" srcOrd="0" destOrd="0" presId="urn:microsoft.com/office/officeart/2005/8/layout/cycle2"/>
    <dgm:cxn modelId="{32BC6E11-3AB8-4BBC-B80C-DEE5389CEE61}" type="presOf" srcId="{70A2A683-7568-448D-B795-984AE7E39E1F}" destId="{1A634167-3526-4451-BCF0-AF19BDC16509}" srcOrd="1" destOrd="0" presId="urn:microsoft.com/office/officeart/2005/8/layout/cycle2"/>
    <dgm:cxn modelId="{7D61E51A-13BF-494D-A4A4-F0DE61E39312}" srcId="{15110A3D-925A-4084-ABBF-13C5E5542A48}" destId="{3CA2CF9A-9DEA-40D1-91CE-5E3D0B7A439A}" srcOrd="2" destOrd="0" parTransId="{221647D2-2966-4C04-BD36-BF4C221A5F8E}" sibTransId="{504A8545-C651-4924-B64D-D2847F0B5776}"/>
    <dgm:cxn modelId="{C57A701F-167C-436B-AFA0-536E55871F34}" type="presOf" srcId="{D7B2259A-3038-4071-9E1B-9F85DDC049C5}" destId="{9A51D13E-EC4F-44F0-B2E1-0E56AB359131}" srcOrd="0" destOrd="0" presId="urn:microsoft.com/office/officeart/2005/8/layout/cycle2"/>
    <dgm:cxn modelId="{C955D92D-6F2E-4076-8A3D-39FF57C526EF}" type="presOf" srcId="{FC8EBEEC-4432-4A5B-AD5B-0E50971A849F}" destId="{BD146C32-6489-42D5-B9C5-270E5308DAEC}" srcOrd="1" destOrd="0" presId="urn:microsoft.com/office/officeart/2005/8/layout/cycle2"/>
    <dgm:cxn modelId="{B519CC34-5E33-46A7-A6F4-CB1DBE9C91F1}" type="presOf" srcId="{0C9F96DB-E80D-4198-8C5B-4839A74C2D12}" destId="{E4B83D25-E068-4A15-BE47-D7AD41A0672B}" srcOrd="1" destOrd="0" presId="urn:microsoft.com/office/officeart/2005/8/layout/cycle2"/>
    <dgm:cxn modelId="{749D4D3B-0342-4687-94DB-9097F6C392B3}" srcId="{15110A3D-925A-4084-ABBF-13C5E5542A48}" destId="{0CAF8A84-CE2F-4659-BA5C-C4AF3DAC97C6}" srcOrd="3" destOrd="0" parTransId="{3DADFEA0-FA75-481D-9137-818E87C70F10}" sibTransId="{FC8EBEEC-4432-4A5B-AD5B-0E50971A849F}"/>
    <dgm:cxn modelId="{248ACF49-055B-4D73-84D2-1C885F3A4AD7}" type="presOf" srcId="{D7B2259A-3038-4071-9E1B-9F85DDC049C5}" destId="{4C445B4F-391F-4CF2-9FD0-5484CA9DFF40}" srcOrd="1" destOrd="0" presId="urn:microsoft.com/office/officeart/2005/8/layout/cycle2"/>
    <dgm:cxn modelId="{33D5164B-991E-42B6-8B59-AEFC10DD6481}" type="presOf" srcId="{181E547C-D5AC-4EC8-8C8D-8596FCB8DE4F}" destId="{E2C5DAB7-41DD-4D75-A405-945C58AB6BC2}" srcOrd="0" destOrd="0" presId="urn:microsoft.com/office/officeart/2005/8/layout/cycle2"/>
    <dgm:cxn modelId="{C23A344B-67AA-48C3-950A-19D7E6EA75DE}" srcId="{15110A3D-925A-4084-ABBF-13C5E5542A48}" destId="{FCF7E042-22F4-4EEF-AF9E-788FD7C56A67}" srcOrd="4" destOrd="0" parTransId="{79FA0325-9E93-4899-BD9B-C7D97E972CDB}" sibTransId="{F2FBBE75-F11C-42E8-A238-A9FDE3A4FD2D}"/>
    <dgm:cxn modelId="{2E631152-F62E-40FD-A58F-E892135DD6F9}" type="presOf" srcId="{049EF551-C1A2-45F6-B110-2C47B973C625}" destId="{62CE311E-74A3-4682-AAC7-E3CFDE1A94E1}" srcOrd="0" destOrd="0" presId="urn:microsoft.com/office/officeart/2005/8/layout/cycle2"/>
    <dgm:cxn modelId="{B1DD9759-B492-44E4-BC9C-249D0ED10CDB}" srcId="{15110A3D-925A-4084-ABBF-13C5E5542A48}" destId="{3E0BAA65-AC06-43A4-B1C8-23BB76042ACB}" srcOrd="7" destOrd="0" parTransId="{0CDB2E22-5BE7-4C93-9171-91DCBD9253CA}" sibTransId="{588E2454-C9A7-4695-8AD6-92D0B19DC8AE}"/>
    <dgm:cxn modelId="{A8F9CE59-7234-4C52-9980-F985355E5667}" srcId="{15110A3D-925A-4084-ABBF-13C5E5542A48}" destId="{04773DE1-55AB-4AFE-8CDD-A45CD50A8A81}" srcOrd="6" destOrd="0" parTransId="{A7F627A9-E68A-470F-AAE8-D4B1266753F5}" sibTransId="{70A2A683-7568-448D-B795-984AE7E39E1F}"/>
    <dgm:cxn modelId="{D4D55671-A414-499E-907D-D60AF90E292A}" type="presOf" srcId="{3E0BAA65-AC06-43A4-B1C8-23BB76042ACB}" destId="{FD29A35C-0D3C-4F83-BA71-02B96EE66619}" srcOrd="0" destOrd="0" presId="urn:microsoft.com/office/officeart/2005/8/layout/cycle2"/>
    <dgm:cxn modelId="{DCC2A273-C28E-4D1E-A49B-E386D2F928BF}" type="presOf" srcId="{04773DE1-55AB-4AFE-8CDD-A45CD50A8A81}" destId="{AAE3DB01-A8C5-40B2-AF91-0C5A963397FE}" srcOrd="0" destOrd="0" presId="urn:microsoft.com/office/officeart/2005/8/layout/cycle2"/>
    <dgm:cxn modelId="{866B3582-26ED-4926-9800-C081836B5D7F}" type="presOf" srcId="{181E547C-D5AC-4EC8-8C8D-8596FCB8DE4F}" destId="{EA7AE312-CED1-44F7-A5E8-E88D1C3B0FAA}" srcOrd="1" destOrd="0" presId="urn:microsoft.com/office/officeart/2005/8/layout/cycle2"/>
    <dgm:cxn modelId="{ADB16A97-8DDE-4FAA-AAFD-F49B664FC482}" type="presOf" srcId="{F2FBBE75-F11C-42E8-A238-A9FDE3A4FD2D}" destId="{2488A8A5-3132-4B9A-AE2B-0232627CF97F}" srcOrd="1" destOrd="0" presId="urn:microsoft.com/office/officeart/2005/8/layout/cycle2"/>
    <dgm:cxn modelId="{357650A0-10A5-48B7-BA8A-172AF0D3A3B0}" type="presOf" srcId="{0C9F96DB-E80D-4198-8C5B-4839A74C2D12}" destId="{0CD555B3-6405-4685-AB6B-57071E012F57}" srcOrd="0" destOrd="0" presId="urn:microsoft.com/office/officeart/2005/8/layout/cycle2"/>
    <dgm:cxn modelId="{BFD36CAA-40B9-4748-B7B8-57AEFDAFCF76}" srcId="{15110A3D-925A-4084-ABBF-13C5E5542A48}" destId="{A07BBA2A-48B1-43D5-84D7-61F6B3FF46F4}" srcOrd="1" destOrd="0" parTransId="{E203EF79-06A3-4650-8352-5E1227A9D4A3}" sibTransId="{0C9F96DB-E80D-4198-8C5B-4839A74C2D12}"/>
    <dgm:cxn modelId="{01C192AC-A6C2-4ECF-9123-667456870EF7}" type="presOf" srcId="{15110A3D-925A-4084-ABBF-13C5E5542A48}" destId="{E39BE9C1-2C06-4432-862D-53D2729D136E}" srcOrd="0" destOrd="0" presId="urn:microsoft.com/office/officeart/2005/8/layout/cycle2"/>
    <dgm:cxn modelId="{963CB9AC-7AA3-4BE7-B3D4-5A52304F2BB0}" type="presOf" srcId="{A07BBA2A-48B1-43D5-84D7-61F6B3FF46F4}" destId="{F4E95941-7478-4030-9593-6CACC2F79B31}" srcOrd="0" destOrd="0" presId="urn:microsoft.com/office/officeart/2005/8/layout/cycle2"/>
    <dgm:cxn modelId="{248DFAB0-1A69-43DB-996E-931BF9A75111}" type="presOf" srcId="{3CA2CF9A-9DEA-40D1-91CE-5E3D0B7A439A}" destId="{2E50D863-7D7D-4DDA-BE08-5B18810635A7}" srcOrd="0" destOrd="0" presId="urn:microsoft.com/office/officeart/2005/8/layout/cycle2"/>
    <dgm:cxn modelId="{D55FAAB5-9437-41FF-906B-64526904DE10}" srcId="{15110A3D-925A-4084-ABBF-13C5E5542A48}" destId="{FBB858D9-801E-45B9-A060-AF7862215176}" srcOrd="0" destOrd="0" parTransId="{2555A6EF-E02E-4926-A414-510043380454}" sibTransId="{181E547C-D5AC-4EC8-8C8D-8596FCB8DE4F}"/>
    <dgm:cxn modelId="{B67C66B8-1B6A-4E12-A946-249ACBD587EF}" srcId="{15110A3D-925A-4084-ABBF-13C5E5542A48}" destId="{049EF551-C1A2-45F6-B110-2C47B973C625}" srcOrd="5" destOrd="0" parTransId="{80DC2819-4AF5-4964-B844-D96EC6627CC8}" sibTransId="{D7B2259A-3038-4071-9E1B-9F85DDC049C5}"/>
    <dgm:cxn modelId="{C006B6C2-082F-47BB-B5EB-7AFDE8E1D0FA}" type="presOf" srcId="{0CAF8A84-CE2F-4659-BA5C-C4AF3DAC97C6}" destId="{BA093AEF-C946-4BE1-9796-684C16919796}" srcOrd="0" destOrd="0" presId="urn:microsoft.com/office/officeart/2005/8/layout/cycle2"/>
    <dgm:cxn modelId="{5E461DCF-8C9F-43C8-A4BF-12966618BA15}" type="presOf" srcId="{FCF7E042-22F4-4EEF-AF9E-788FD7C56A67}" destId="{3DD1F5A8-850F-4789-A611-6A975B788F29}" srcOrd="0" destOrd="0" presId="urn:microsoft.com/office/officeart/2005/8/layout/cycle2"/>
    <dgm:cxn modelId="{C8DBECDB-8BB2-48F7-B126-50B35DAC1870}" type="presOf" srcId="{504A8545-C651-4924-B64D-D2847F0B5776}" destId="{946DD0E8-80AA-4C2A-9C75-457B953E1467}" srcOrd="1" destOrd="0" presId="urn:microsoft.com/office/officeart/2005/8/layout/cycle2"/>
    <dgm:cxn modelId="{E94A35DF-86C6-4413-8B03-68F35991A916}" type="presOf" srcId="{504A8545-C651-4924-B64D-D2847F0B5776}" destId="{71A5AEE5-5D6D-46BB-BD7A-A1BAC07FA62E}" srcOrd="0" destOrd="0" presId="urn:microsoft.com/office/officeart/2005/8/layout/cycle2"/>
    <dgm:cxn modelId="{E9896FDF-D003-4E78-9D6F-0E8B981F4A69}" type="presOf" srcId="{FBB858D9-801E-45B9-A060-AF7862215176}" destId="{63D8FCE7-6823-46A9-8724-6A1AE84B202F}" srcOrd="0" destOrd="0" presId="urn:microsoft.com/office/officeart/2005/8/layout/cycle2"/>
    <dgm:cxn modelId="{1CB7B8E6-742C-4CD5-8037-8586214202F5}" type="presOf" srcId="{588E2454-C9A7-4695-8AD6-92D0B19DC8AE}" destId="{09B7BD32-76B1-4D11-8BE5-8392F30C6CAD}" srcOrd="1" destOrd="0" presId="urn:microsoft.com/office/officeart/2005/8/layout/cycle2"/>
    <dgm:cxn modelId="{4050F9EB-CE80-4666-8E0F-9B66C0C7D9C9}" type="presOf" srcId="{70A2A683-7568-448D-B795-984AE7E39E1F}" destId="{9F3FC00D-95D0-4E82-A770-61700CA5A616}" srcOrd="0" destOrd="0" presId="urn:microsoft.com/office/officeart/2005/8/layout/cycle2"/>
    <dgm:cxn modelId="{333C4DF2-868C-40BD-801A-A885F7A35D4D}" type="presOf" srcId="{FC8EBEEC-4432-4A5B-AD5B-0E50971A849F}" destId="{2564D716-77B1-4928-A2F6-2B4C2E23BFF5}" srcOrd="0" destOrd="0" presId="urn:microsoft.com/office/officeart/2005/8/layout/cycle2"/>
    <dgm:cxn modelId="{2007DBFF-8820-4E00-9BD3-5CFD66DE6A7F}" type="presOf" srcId="{F2FBBE75-F11C-42E8-A238-A9FDE3A4FD2D}" destId="{F29F15D9-711A-41A4-8C5F-986A7917F442}" srcOrd="0" destOrd="0" presId="urn:microsoft.com/office/officeart/2005/8/layout/cycle2"/>
    <dgm:cxn modelId="{4B620AA6-E38D-4087-A765-1A087EB6E17A}" type="presParOf" srcId="{E39BE9C1-2C06-4432-862D-53D2729D136E}" destId="{63D8FCE7-6823-46A9-8724-6A1AE84B202F}" srcOrd="0" destOrd="0" presId="urn:microsoft.com/office/officeart/2005/8/layout/cycle2"/>
    <dgm:cxn modelId="{274A88EF-4E2F-4E49-BF85-AB4F840C1DFD}" type="presParOf" srcId="{E39BE9C1-2C06-4432-862D-53D2729D136E}" destId="{E2C5DAB7-41DD-4D75-A405-945C58AB6BC2}" srcOrd="1" destOrd="0" presId="urn:microsoft.com/office/officeart/2005/8/layout/cycle2"/>
    <dgm:cxn modelId="{697BF362-D476-447F-BAE5-30F40B8AB7ED}" type="presParOf" srcId="{E2C5DAB7-41DD-4D75-A405-945C58AB6BC2}" destId="{EA7AE312-CED1-44F7-A5E8-E88D1C3B0FAA}" srcOrd="0" destOrd="0" presId="urn:microsoft.com/office/officeart/2005/8/layout/cycle2"/>
    <dgm:cxn modelId="{315AD238-6800-42D0-B9C0-BD9675B34A27}" type="presParOf" srcId="{E39BE9C1-2C06-4432-862D-53D2729D136E}" destId="{F4E95941-7478-4030-9593-6CACC2F79B31}" srcOrd="2" destOrd="0" presId="urn:microsoft.com/office/officeart/2005/8/layout/cycle2"/>
    <dgm:cxn modelId="{68D70946-BE9F-4793-890D-288BAAFF558F}" type="presParOf" srcId="{E39BE9C1-2C06-4432-862D-53D2729D136E}" destId="{0CD555B3-6405-4685-AB6B-57071E012F57}" srcOrd="3" destOrd="0" presId="urn:microsoft.com/office/officeart/2005/8/layout/cycle2"/>
    <dgm:cxn modelId="{B8C4FE23-2B91-42CD-A8F4-DBB2DB8FD1A1}" type="presParOf" srcId="{0CD555B3-6405-4685-AB6B-57071E012F57}" destId="{E4B83D25-E068-4A15-BE47-D7AD41A0672B}" srcOrd="0" destOrd="0" presId="urn:microsoft.com/office/officeart/2005/8/layout/cycle2"/>
    <dgm:cxn modelId="{DB8539C3-F155-4816-8818-91ADA6ED86EA}" type="presParOf" srcId="{E39BE9C1-2C06-4432-862D-53D2729D136E}" destId="{2E50D863-7D7D-4DDA-BE08-5B18810635A7}" srcOrd="4" destOrd="0" presId="urn:microsoft.com/office/officeart/2005/8/layout/cycle2"/>
    <dgm:cxn modelId="{A544A86F-0692-45BE-8566-7BB6286F89FF}" type="presParOf" srcId="{E39BE9C1-2C06-4432-862D-53D2729D136E}" destId="{71A5AEE5-5D6D-46BB-BD7A-A1BAC07FA62E}" srcOrd="5" destOrd="0" presId="urn:microsoft.com/office/officeart/2005/8/layout/cycle2"/>
    <dgm:cxn modelId="{806EEFD8-88A3-4EC6-AD35-D84C45AB7A41}" type="presParOf" srcId="{71A5AEE5-5D6D-46BB-BD7A-A1BAC07FA62E}" destId="{946DD0E8-80AA-4C2A-9C75-457B953E1467}" srcOrd="0" destOrd="0" presId="urn:microsoft.com/office/officeart/2005/8/layout/cycle2"/>
    <dgm:cxn modelId="{B4FF4E73-F152-471B-A3A9-1DFDDBB01FBF}" type="presParOf" srcId="{E39BE9C1-2C06-4432-862D-53D2729D136E}" destId="{BA093AEF-C946-4BE1-9796-684C16919796}" srcOrd="6" destOrd="0" presId="urn:microsoft.com/office/officeart/2005/8/layout/cycle2"/>
    <dgm:cxn modelId="{CB86A890-3EC0-4ED9-98B5-814B6A55E0B7}" type="presParOf" srcId="{E39BE9C1-2C06-4432-862D-53D2729D136E}" destId="{2564D716-77B1-4928-A2F6-2B4C2E23BFF5}" srcOrd="7" destOrd="0" presId="urn:microsoft.com/office/officeart/2005/8/layout/cycle2"/>
    <dgm:cxn modelId="{ECF5892B-B80F-4242-AC07-CD88CBE989DD}" type="presParOf" srcId="{2564D716-77B1-4928-A2F6-2B4C2E23BFF5}" destId="{BD146C32-6489-42D5-B9C5-270E5308DAEC}" srcOrd="0" destOrd="0" presId="urn:microsoft.com/office/officeart/2005/8/layout/cycle2"/>
    <dgm:cxn modelId="{630E12C3-4B1C-4700-9B15-D9718391AB56}" type="presParOf" srcId="{E39BE9C1-2C06-4432-862D-53D2729D136E}" destId="{3DD1F5A8-850F-4789-A611-6A975B788F29}" srcOrd="8" destOrd="0" presId="urn:microsoft.com/office/officeart/2005/8/layout/cycle2"/>
    <dgm:cxn modelId="{D57025FF-DC3E-41E0-A5EE-C18B6CE89481}" type="presParOf" srcId="{E39BE9C1-2C06-4432-862D-53D2729D136E}" destId="{F29F15D9-711A-41A4-8C5F-986A7917F442}" srcOrd="9" destOrd="0" presId="urn:microsoft.com/office/officeart/2005/8/layout/cycle2"/>
    <dgm:cxn modelId="{D6FB202E-57CE-4034-B269-64DBC766AB9A}" type="presParOf" srcId="{F29F15D9-711A-41A4-8C5F-986A7917F442}" destId="{2488A8A5-3132-4B9A-AE2B-0232627CF97F}" srcOrd="0" destOrd="0" presId="urn:microsoft.com/office/officeart/2005/8/layout/cycle2"/>
    <dgm:cxn modelId="{89373967-6B04-4B22-A65F-CD90A179EC46}" type="presParOf" srcId="{E39BE9C1-2C06-4432-862D-53D2729D136E}" destId="{62CE311E-74A3-4682-AAC7-E3CFDE1A94E1}" srcOrd="10" destOrd="0" presId="urn:microsoft.com/office/officeart/2005/8/layout/cycle2"/>
    <dgm:cxn modelId="{2A251353-52E6-4E66-A521-E18263ADD5EB}" type="presParOf" srcId="{E39BE9C1-2C06-4432-862D-53D2729D136E}" destId="{9A51D13E-EC4F-44F0-B2E1-0E56AB359131}" srcOrd="11" destOrd="0" presId="urn:microsoft.com/office/officeart/2005/8/layout/cycle2"/>
    <dgm:cxn modelId="{81024CA7-50BE-48B2-8981-905D45D723D0}" type="presParOf" srcId="{9A51D13E-EC4F-44F0-B2E1-0E56AB359131}" destId="{4C445B4F-391F-4CF2-9FD0-5484CA9DFF40}" srcOrd="0" destOrd="0" presId="urn:microsoft.com/office/officeart/2005/8/layout/cycle2"/>
    <dgm:cxn modelId="{460B1E98-B6E1-4B87-BC35-56D4285E3578}" type="presParOf" srcId="{E39BE9C1-2C06-4432-862D-53D2729D136E}" destId="{AAE3DB01-A8C5-40B2-AF91-0C5A963397FE}" srcOrd="12" destOrd="0" presId="urn:microsoft.com/office/officeart/2005/8/layout/cycle2"/>
    <dgm:cxn modelId="{136ADB28-323A-41B5-AB38-C0E744C2EC63}" type="presParOf" srcId="{E39BE9C1-2C06-4432-862D-53D2729D136E}" destId="{9F3FC00D-95D0-4E82-A770-61700CA5A616}" srcOrd="13" destOrd="0" presId="urn:microsoft.com/office/officeart/2005/8/layout/cycle2"/>
    <dgm:cxn modelId="{0588AB79-F9BB-4A53-9762-7D9995B8B163}" type="presParOf" srcId="{9F3FC00D-95D0-4E82-A770-61700CA5A616}" destId="{1A634167-3526-4451-BCF0-AF19BDC16509}" srcOrd="0" destOrd="0" presId="urn:microsoft.com/office/officeart/2005/8/layout/cycle2"/>
    <dgm:cxn modelId="{B91635ED-629D-4E5D-80D8-20AE9BCCCDA4}" type="presParOf" srcId="{E39BE9C1-2C06-4432-862D-53D2729D136E}" destId="{FD29A35C-0D3C-4F83-BA71-02B96EE66619}" srcOrd="14" destOrd="0" presId="urn:microsoft.com/office/officeart/2005/8/layout/cycle2"/>
    <dgm:cxn modelId="{AA603A71-CAA3-42D7-979B-061EF302B6EA}" type="presParOf" srcId="{E39BE9C1-2C06-4432-862D-53D2729D136E}" destId="{998AEBEF-049E-4413-A2E1-3C867FA9E3ED}" srcOrd="15" destOrd="0" presId="urn:microsoft.com/office/officeart/2005/8/layout/cycle2"/>
    <dgm:cxn modelId="{36B3FB6E-8903-40FC-B6A7-53700A35594D}" type="presParOf" srcId="{998AEBEF-049E-4413-A2E1-3C867FA9E3ED}" destId="{09B7BD32-76B1-4D11-8BE5-8392F30C6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FCE7-6823-46A9-8724-6A1AE84B202F}">
      <dsp:nvSpPr>
        <dsp:cNvPr id="0" name=""/>
        <dsp:cNvSpPr/>
      </dsp:nvSpPr>
      <dsp:spPr>
        <a:xfrm>
          <a:off x="2332168" y="1397"/>
          <a:ext cx="685739" cy="6857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1</a:t>
          </a:r>
        </a:p>
      </dsp:txBody>
      <dsp:txXfrm>
        <a:off x="2432592" y="101821"/>
        <a:ext cx="484891" cy="484891"/>
      </dsp:txXfrm>
    </dsp:sp>
    <dsp:sp modelId="{E2C5DAB7-41DD-4D75-A405-945C58AB6BC2}">
      <dsp:nvSpPr>
        <dsp:cNvPr id="0" name=""/>
        <dsp:cNvSpPr/>
      </dsp:nvSpPr>
      <dsp:spPr>
        <a:xfrm rot="1350000">
          <a:off x="3054828" y="42364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056911" y="459460"/>
        <a:ext cx="127703" cy="138863"/>
      </dsp:txXfrm>
    </dsp:sp>
    <dsp:sp modelId="{F4E95941-7478-4030-9593-6CACC2F79B31}">
      <dsp:nvSpPr>
        <dsp:cNvPr id="0" name=""/>
        <dsp:cNvSpPr/>
      </dsp:nvSpPr>
      <dsp:spPr>
        <a:xfrm>
          <a:off x="3283722" y="395543"/>
          <a:ext cx="685739" cy="685739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2</a:t>
          </a:r>
        </a:p>
      </dsp:txBody>
      <dsp:txXfrm>
        <a:off x="3384146" y="495967"/>
        <a:ext cx="484891" cy="484891"/>
      </dsp:txXfrm>
    </dsp:sp>
    <dsp:sp modelId="{0CD555B3-6405-4685-AB6B-57071E012F57}">
      <dsp:nvSpPr>
        <dsp:cNvPr id="0" name=""/>
        <dsp:cNvSpPr/>
      </dsp:nvSpPr>
      <dsp:spPr>
        <a:xfrm rot="4050000">
          <a:off x="3730472" y="109370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747365" y="1114706"/>
        <a:ext cx="127703" cy="138863"/>
      </dsp:txXfrm>
    </dsp:sp>
    <dsp:sp modelId="{2E50D863-7D7D-4DDA-BE08-5B18810635A7}">
      <dsp:nvSpPr>
        <dsp:cNvPr id="0" name=""/>
        <dsp:cNvSpPr/>
      </dsp:nvSpPr>
      <dsp:spPr>
        <a:xfrm>
          <a:off x="3677868" y="1347097"/>
          <a:ext cx="685739" cy="685739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3</a:t>
          </a:r>
        </a:p>
      </dsp:txBody>
      <dsp:txXfrm>
        <a:off x="3778292" y="1447521"/>
        <a:ext cx="484891" cy="484891"/>
      </dsp:txXfrm>
    </dsp:sp>
    <dsp:sp modelId="{71A5AEE5-5D6D-46BB-BD7A-A1BAC07FA62E}">
      <dsp:nvSpPr>
        <dsp:cNvPr id="0" name=""/>
        <dsp:cNvSpPr/>
      </dsp:nvSpPr>
      <dsp:spPr>
        <a:xfrm rot="6750000">
          <a:off x="3734424" y="204525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772261" y="2066260"/>
        <a:ext cx="127703" cy="138863"/>
      </dsp:txXfrm>
    </dsp:sp>
    <dsp:sp modelId="{BA093AEF-C946-4BE1-9796-684C16919796}">
      <dsp:nvSpPr>
        <dsp:cNvPr id="0" name=""/>
        <dsp:cNvSpPr/>
      </dsp:nvSpPr>
      <dsp:spPr>
        <a:xfrm>
          <a:off x="3283722" y="2298650"/>
          <a:ext cx="685739" cy="685739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4</a:t>
          </a:r>
        </a:p>
      </dsp:txBody>
      <dsp:txXfrm>
        <a:off x="3384146" y="2399074"/>
        <a:ext cx="484891" cy="484891"/>
      </dsp:txXfrm>
    </dsp:sp>
    <dsp:sp modelId="{2564D716-77B1-4928-A2F6-2B4C2E23BFF5}">
      <dsp:nvSpPr>
        <dsp:cNvPr id="0" name=""/>
        <dsp:cNvSpPr/>
      </dsp:nvSpPr>
      <dsp:spPr>
        <a:xfrm rot="9450000">
          <a:off x="3064368" y="2720899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117015" y="2756714"/>
        <a:ext cx="127703" cy="138863"/>
      </dsp:txXfrm>
    </dsp:sp>
    <dsp:sp modelId="{3DD1F5A8-850F-4789-A611-6A975B788F29}">
      <dsp:nvSpPr>
        <dsp:cNvPr id="0" name=""/>
        <dsp:cNvSpPr/>
      </dsp:nvSpPr>
      <dsp:spPr>
        <a:xfrm>
          <a:off x="2332168" y="2692797"/>
          <a:ext cx="685739" cy="685739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5</a:t>
          </a:r>
        </a:p>
      </dsp:txBody>
      <dsp:txXfrm>
        <a:off x="2432592" y="2793221"/>
        <a:ext cx="484891" cy="484891"/>
      </dsp:txXfrm>
    </dsp:sp>
    <dsp:sp modelId="{F29F15D9-711A-41A4-8C5F-986A7917F442}">
      <dsp:nvSpPr>
        <dsp:cNvPr id="0" name=""/>
        <dsp:cNvSpPr/>
      </dsp:nvSpPr>
      <dsp:spPr>
        <a:xfrm rot="12150000">
          <a:off x="2112815" y="272485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2165462" y="2781610"/>
        <a:ext cx="127703" cy="138863"/>
      </dsp:txXfrm>
    </dsp:sp>
    <dsp:sp modelId="{62CE311E-74A3-4682-AAC7-E3CFDE1A94E1}">
      <dsp:nvSpPr>
        <dsp:cNvPr id="0" name=""/>
        <dsp:cNvSpPr/>
      </dsp:nvSpPr>
      <dsp:spPr>
        <a:xfrm>
          <a:off x="1380614" y="2298650"/>
          <a:ext cx="685739" cy="685739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6</a:t>
          </a:r>
        </a:p>
      </dsp:txBody>
      <dsp:txXfrm>
        <a:off x="1481038" y="2399074"/>
        <a:ext cx="484891" cy="484891"/>
      </dsp:txXfrm>
    </dsp:sp>
    <dsp:sp modelId="{9A51D13E-EC4F-44F0-B2E1-0E56AB359131}">
      <dsp:nvSpPr>
        <dsp:cNvPr id="0" name=""/>
        <dsp:cNvSpPr/>
      </dsp:nvSpPr>
      <dsp:spPr>
        <a:xfrm rot="14850000">
          <a:off x="1437170" y="205479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1475007" y="2126364"/>
        <a:ext cx="127703" cy="138863"/>
      </dsp:txXfrm>
    </dsp:sp>
    <dsp:sp modelId="{AAE3DB01-A8C5-40B2-AF91-0C5A963397FE}">
      <dsp:nvSpPr>
        <dsp:cNvPr id="0" name=""/>
        <dsp:cNvSpPr/>
      </dsp:nvSpPr>
      <dsp:spPr>
        <a:xfrm>
          <a:off x="986468" y="1347097"/>
          <a:ext cx="685739" cy="685739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7</a:t>
          </a:r>
        </a:p>
      </dsp:txBody>
      <dsp:txXfrm>
        <a:off x="1086892" y="1447521"/>
        <a:ext cx="484891" cy="484891"/>
      </dsp:txXfrm>
    </dsp:sp>
    <dsp:sp modelId="{9F3FC00D-95D0-4E82-A770-61700CA5A616}">
      <dsp:nvSpPr>
        <dsp:cNvPr id="0" name=""/>
        <dsp:cNvSpPr/>
      </dsp:nvSpPr>
      <dsp:spPr>
        <a:xfrm rot="17550000">
          <a:off x="1433219" y="110324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450112" y="1174810"/>
        <a:ext cx="127703" cy="138863"/>
      </dsp:txXfrm>
    </dsp:sp>
    <dsp:sp modelId="{FD29A35C-0D3C-4F83-BA71-02B96EE66619}">
      <dsp:nvSpPr>
        <dsp:cNvPr id="0" name=""/>
        <dsp:cNvSpPr/>
      </dsp:nvSpPr>
      <dsp:spPr>
        <a:xfrm>
          <a:off x="1380614" y="395543"/>
          <a:ext cx="685739" cy="6857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8</a:t>
          </a:r>
        </a:p>
      </dsp:txBody>
      <dsp:txXfrm>
        <a:off x="1481038" y="495967"/>
        <a:ext cx="484891" cy="484891"/>
      </dsp:txXfrm>
    </dsp:sp>
    <dsp:sp modelId="{998AEBEF-049E-4413-A2E1-3C867FA9E3ED}">
      <dsp:nvSpPr>
        <dsp:cNvPr id="0" name=""/>
        <dsp:cNvSpPr/>
      </dsp:nvSpPr>
      <dsp:spPr>
        <a:xfrm rot="20250000">
          <a:off x="2103274" y="427597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105357" y="484356"/>
        <a:ext cx="127703" cy="13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3CFB-306E-4D49-A0AA-49E6061D79E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D90C-8BB7-4A6D-BD9A-14536FA866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0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6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18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9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6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3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7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92301"/>
            <a:ext cx="5384800" cy="61891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5384800" cy="4511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4483" y="892301"/>
            <a:ext cx="5384800" cy="5431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20336" y="6308728"/>
            <a:ext cx="2844800" cy="365125"/>
          </a:xfrm>
        </p:spPr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0" y="-35159"/>
            <a:ext cx="12192000" cy="741409"/>
            <a:chOff x="0" y="-35159"/>
            <a:chExt cx="12192000" cy="741409"/>
          </a:xfrm>
        </p:grpSpPr>
        <p:sp>
          <p:nvSpPr>
            <p:cNvPr id="9" name="Rechthoek 8"/>
            <p:cNvSpPr/>
            <p:nvPr/>
          </p:nvSpPr>
          <p:spPr>
            <a:xfrm>
              <a:off x="0" y="-28409"/>
              <a:ext cx="12192000" cy="720000"/>
            </a:xfrm>
            <a:prstGeom prst="rect">
              <a:avLst/>
            </a:prstGeom>
            <a:solidFill>
              <a:srgbClr val="DB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672" y="-35159"/>
              <a:ext cx="4663043" cy="684000"/>
            </a:xfrm>
            <a:prstGeom prst="rect">
              <a:avLst/>
            </a:prstGeom>
          </p:spPr>
        </p:pic>
        <p:sp>
          <p:nvSpPr>
            <p:cNvPr id="11" name="Tekstvak 10"/>
            <p:cNvSpPr txBox="1"/>
            <p:nvPr/>
          </p:nvSpPr>
          <p:spPr>
            <a:xfrm>
              <a:off x="7241406" y="121475"/>
              <a:ext cx="246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>
                  <a:solidFill>
                    <a:srgbClr val="018BD3"/>
                  </a:solidFill>
                  <a:latin typeface="Arial Black" panose="020B0A04020102020204" pitchFamily="34" charset="0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8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2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04E8-AD1B-418F-993B-3746489024B9}" type="datetimeFigureOut">
              <a:rPr lang="nl-NL" smtClean="0"/>
              <a:t>20-02-2024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-document.docx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12192000" cy="5013176"/>
          </a:xfrm>
          <a:prstGeom prst="rect">
            <a:avLst/>
          </a:prstGeom>
          <a:solidFill>
            <a:srgbClr val="DBF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515677-1BE4-6A48-B631-EE9AF8A919E5}"/>
              </a:ext>
            </a:extLst>
          </p:cNvPr>
          <p:cNvSpPr txBox="1"/>
          <p:nvPr/>
        </p:nvSpPr>
        <p:spPr>
          <a:xfrm>
            <a:off x="3861485" y="5157192"/>
            <a:ext cx="4469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700" b="1" dirty="0">
                <a:solidFill>
                  <a:schemeClr val="accent5"/>
                </a:solidFill>
              </a:rPr>
              <a:t>Groep 3 en 4 – Groep in beeld</a:t>
            </a:r>
          </a:p>
          <a:p>
            <a:pPr algn="ctr"/>
            <a:r>
              <a:rPr lang="nl-NL" sz="2700" b="1" dirty="0">
                <a:solidFill>
                  <a:srgbClr val="00B050"/>
                </a:solidFill>
              </a:rPr>
              <a:t>Grafiekenquiz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7562"/>
            <a:ext cx="10122233" cy="1484784"/>
          </a:xfrm>
          <a:prstGeom prst="rect">
            <a:avLst/>
          </a:prstGeom>
        </p:spPr>
      </p:pic>
      <p:pic>
        <p:nvPicPr>
          <p:cNvPr id="1028" name="Picture 4" descr="Logo - Huisstijl - Universiteit Utrec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r="51407" b="25649"/>
          <a:stretch/>
        </p:blipFill>
        <p:spPr bwMode="auto">
          <a:xfrm>
            <a:off x="335360" y="5618857"/>
            <a:ext cx="28020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mberg Vector Logo - (.SVG + .PNG) - FindVectorLogo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618857"/>
            <a:ext cx="2173932" cy="12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894602" y="148005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>
                <a:solidFill>
                  <a:srgbClr val="018BD3"/>
                </a:solidFill>
                <a:latin typeface="Arial Black" panose="020B0A04020102020204" pitchFamily="34" charset="0"/>
              </a:rPr>
              <a:t>20 maart 2024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25344930"/>
              </p:ext>
            </p:extLst>
          </p:nvPr>
        </p:nvGraphicFramePr>
        <p:xfrm>
          <a:off x="2063552" y="1412776"/>
          <a:ext cx="5350077" cy="337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5960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FB4B5-FAA9-52ED-6127-B388A787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1F916C4-B673-1F11-6D64-D791E93A3A24}"/>
              </a:ext>
            </a:extLst>
          </p:cNvPr>
          <p:cNvSpPr txBox="1"/>
          <p:nvPr/>
        </p:nvSpPr>
        <p:spPr>
          <a:xfrm>
            <a:off x="236163" y="1400202"/>
            <a:ext cx="8070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Bij een spel met pittenzakjes gooien is de eindstand als volgt:</a:t>
            </a:r>
          </a:p>
          <a:p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D16F848-D16F-93B2-F7F1-8A973A5CE686}"/>
              </a:ext>
            </a:extLst>
          </p:cNvPr>
          <p:cNvSpPr/>
          <p:nvPr/>
        </p:nvSpPr>
        <p:spPr>
          <a:xfrm>
            <a:off x="9144000" y="-125820"/>
            <a:ext cx="6096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	</a:t>
            </a:r>
            <a:r>
              <a:rPr lang="nl-NL" sz="2400" b="1" dirty="0"/>
              <a:t>Naam	score</a:t>
            </a:r>
          </a:p>
          <a:p>
            <a:r>
              <a:rPr lang="nl-NL" sz="2400" dirty="0"/>
              <a:t>1	Loes	12</a:t>
            </a:r>
          </a:p>
          <a:p>
            <a:r>
              <a:rPr lang="nl-NL" sz="2400" dirty="0"/>
              <a:t>2	</a:t>
            </a:r>
            <a:r>
              <a:rPr lang="nl-NL" sz="2400" dirty="0" err="1"/>
              <a:t>Jairo</a:t>
            </a:r>
            <a:r>
              <a:rPr lang="nl-NL" sz="2400" dirty="0"/>
              <a:t>	10</a:t>
            </a:r>
          </a:p>
          <a:p>
            <a:r>
              <a:rPr lang="nl-NL" sz="2400" dirty="0"/>
              <a:t>3	Joris	12</a:t>
            </a:r>
          </a:p>
          <a:p>
            <a:r>
              <a:rPr lang="nl-NL" sz="2400" dirty="0"/>
              <a:t>4	Mo	8</a:t>
            </a:r>
          </a:p>
          <a:p>
            <a:r>
              <a:rPr lang="nl-NL" sz="2400" dirty="0"/>
              <a:t>5	Greet	11</a:t>
            </a:r>
          </a:p>
          <a:p>
            <a:r>
              <a:rPr lang="nl-NL" sz="2400" dirty="0"/>
              <a:t>6	Laila	10</a:t>
            </a:r>
          </a:p>
          <a:p>
            <a:r>
              <a:rPr lang="nl-NL" sz="2400" dirty="0"/>
              <a:t>7	</a:t>
            </a:r>
            <a:r>
              <a:rPr lang="nl-NL" sz="2400" dirty="0" err="1"/>
              <a:t>Jacin</a:t>
            </a:r>
            <a:r>
              <a:rPr lang="nl-NL" sz="2400" dirty="0"/>
              <a:t>	12</a:t>
            </a:r>
          </a:p>
          <a:p>
            <a:r>
              <a:rPr lang="nl-NL" sz="2400" dirty="0"/>
              <a:t>8	Jelle	8</a:t>
            </a:r>
          </a:p>
          <a:p>
            <a:r>
              <a:rPr lang="nl-NL" sz="2400" dirty="0"/>
              <a:t>9	Maria	9</a:t>
            </a:r>
          </a:p>
          <a:p>
            <a:r>
              <a:rPr lang="nl-NL" sz="2400" dirty="0"/>
              <a:t>10	</a:t>
            </a:r>
            <a:r>
              <a:rPr lang="nl-NL" sz="2400" dirty="0" err="1"/>
              <a:t>Gaja</a:t>
            </a:r>
            <a:r>
              <a:rPr lang="nl-NL" sz="2400" dirty="0"/>
              <a:t>	11</a:t>
            </a:r>
          </a:p>
          <a:p>
            <a:r>
              <a:rPr lang="nl-NL" sz="2400" dirty="0"/>
              <a:t>11	</a:t>
            </a:r>
            <a:r>
              <a:rPr lang="nl-NL" sz="2400" dirty="0" err="1"/>
              <a:t>Kamal</a:t>
            </a:r>
            <a:r>
              <a:rPr lang="nl-NL" sz="2400" dirty="0"/>
              <a:t>	12</a:t>
            </a:r>
          </a:p>
          <a:p>
            <a:r>
              <a:rPr lang="nl-NL" sz="2400" dirty="0"/>
              <a:t>12	Mark	10</a:t>
            </a:r>
          </a:p>
          <a:p>
            <a:r>
              <a:rPr lang="nl-NL" sz="2400" dirty="0"/>
              <a:t>13	Kitty	10</a:t>
            </a:r>
          </a:p>
          <a:p>
            <a:r>
              <a:rPr lang="nl-NL" sz="2400" dirty="0"/>
              <a:t>14	Jim	9</a:t>
            </a:r>
          </a:p>
          <a:p>
            <a:r>
              <a:rPr lang="nl-NL" sz="2400" dirty="0"/>
              <a:t>15	Nora	11</a:t>
            </a:r>
          </a:p>
          <a:p>
            <a:r>
              <a:rPr lang="nl-NL" sz="2400" dirty="0"/>
              <a:t>16	Anne	10</a:t>
            </a:r>
          </a:p>
          <a:p>
            <a:r>
              <a:rPr lang="nl-NL" sz="2400" dirty="0"/>
              <a:t>17	Khalid	11</a:t>
            </a:r>
          </a:p>
          <a:p>
            <a:r>
              <a:rPr lang="nl-NL" sz="2400" dirty="0"/>
              <a:t>18	</a:t>
            </a:r>
            <a:r>
              <a:rPr lang="nl-NL" sz="2400" dirty="0" err="1"/>
              <a:t>Westley</a:t>
            </a:r>
            <a:r>
              <a:rPr lang="nl-NL" sz="2400" dirty="0"/>
              <a:t> 8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915D345-9A2E-B689-D377-C90215E686A0}"/>
              </a:ext>
            </a:extLst>
          </p:cNvPr>
          <p:cNvSpPr txBox="1"/>
          <p:nvPr/>
        </p:nvSpPr>
        <p:spPr>
          <a:xfrm>
            <a:off x="254981" y="2080353"/>
            <a:ext cx="527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Deze uitslag kun je ook weergeven als?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1E5AB3-B185-771F-A9E8-182B750D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3" y="2819017"/>
            <a:ext cx="8375508" cy="197813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9C1396D-F52B-3138-63D6-5A053F496011}"/>
              </a:ext>
            </a:extLst>
          </p:cNvPr>
          <p:cNvSpPr txBox="1"/>
          <p:nvPr/>
        </p:nvSpPr>
        <p:spPr>
          <a:xfrm>
            <a:off x="258033" y="4797152"/>
            <a:ext cx="4587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</a:rPr>
              <a:t>Wat kies jij?</a:t>
            </a:r>
          </a:p>
          <a:p>
            <a:pPr lvl="1"/>
            <a:r>
              <a:rPr lang="nl-NL" sz="2400" dirty="0"/>
              <a:t>1.</a:t>
            </a:r>
          </a:p>
          <a:p>
            <a:pPr lvl="1"/>
            <a:r>
              <a:rPr lang="nl-NL" sz="2400" dirty="0"/>
              <a:t>2.</a:t>
            </a:r>
          </a:p>
          <a:p>
            <a:pPr lvl="1"/>
            <a:r>
              <a:rPr lang="nl-NL" sz="2400" dirty="0"/>
              <a:t>3.</a:t>
            </a:r>
          </a:p>
          <a:p>
            <a:pPr lvl="1"/>
            <a:r>
              <a:rPr lang="nl-NL" sz="2400" dirty="0"/>
              <a:t>4.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1DFA1EC-7189-5B3B-0A1C-D9B54666C85D}"/>
              </a:ext>
            </a:extLst>
          </p:cNvPr>
          <p:cNvSpPr txBox="1"/>
          <p:nvPr/>
        </p:nvSpPr>
        <p:spPr>
          <a:xfrm>
            <a:off x="85320" y="301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9599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C14C4-FC87-9EC8-9273-9C4E4505C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D9CF912-0F07-40ED-29C4-AEC9CECFCDF1}"/>
              </a:ext>
            </a:extLst>
          </p:cNvPr>
          <p:cNvSpPr txBox="1"/>
          <p:nvPr/>
        </p:nvSpPr>
        <p:spPr>
          <a:xfrm>
            <a:off x="26869" y="2606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FA0C021-B118-E4C2-11D4-CE20642D4667}"/>
              </a:ext>
            </a:extLst>
          </p:cNvPr>
          <p:cNvSpPr txBox="1"/>
          <p:nvPr/>
        </p:nvSpPr>
        <p:spPr>
          <a:xfrm>
            <a:off x="624666" y="1050293"/>
            <a:ext cx="8841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Wie eet er meer? De olifant of de giraf?</a:t>
            </a:r>
          </a:p>
          <a:p>
            <a:r>
              <a:rPr lang="nl-NL" sz="2400" dirty="0"/>
              <a:t>De oppasser maakte de volgende grafiek.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94CE75-B9BF-324A-4C06-6CFDFD815802}"/>
              </a:ext>
            </a:extLst>
          </p:cNvPr>
          <p:cNvSpPr txBox="1"/>
          <p:nvPr/>
        </p:nvSpPr>
        <p:spPr>
          <a:xfrm>
            <a:off x="626920" y="2420888"/>
            <a:ext cx="175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Olifant</a:t>
            </a:r>
          </a:p>
        </p:txBody>
      </p:sp>
      <p:pic>
        <p:nvPicPr>
          <p:cNvPr id="5" name="Afbeelding 4" descr="503020-turnierkrippe-mit-buegel-rot-001.jpg">
            <a:extLst>
              <a:ext uri="{FF2B5EF4-FFF2-40B4-BE49-F238E27FC236}">
                <a16:creationId xmlns:a16="http://schemas.microsoft.com/office/drawing/2014/main" id="{CB5754FA-C994-2E81-4340-9C872EF78A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34" y="2398035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503020-turnierkrippe-mit-buegel-rot-001.jpg">
            <a:extLst>
              <a:ext uri="{FF2B5EF4-FFF2-40B4-BE49-F238E27FC236}">
                <a16:creationId xmlns:a16="http://schemas.microsoft.com/office/drawing/2014/main" id="{14F86483-49C1-EDEE-376C-81824D7781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4" y="2398035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503020-turnierkrippe-mit-buegel-rot-001.jpg">
            <a:extLst>
              <a:ext uri="{FF2B5EF4-FFF2-40B4-BE49-F238E27FC236}">
                <a16:creationId xmlns:a16="http://schemas.microsoft.com/office/drawing/2014/main" id="{A32357D8-6D44-6E28-03FF-E4399EC981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94" y="2374913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503020-turnierkrippe-mit-buegel-rot-001.jpg">
            <a:extLst>
              <a:ext uri="{FF2B5EF4-FFF2-40B4-BE49-F238E27FC236}">
                <a16:creationId xmlns:a16="http://schemas.microsoft.com/office/drawing/2014/main" id="{F15F8EEA-E4E2-03B7-4488-9E9A822BAC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24" y="2356789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503020-turnierkrippe-mit-buegel-rot-001.jpg">
            <a:extLst>
              <a:ext uri="{FF2B5EF4-FFF2-40B4-BE49-F238E27FC236}">
                <a16:creationId xmlns:a16="http://schemas.microsoft.com/office/drawing/2014/main" id="{7B842488-CABF-752C-B94F-661C1CD5A6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54" y="2356789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503020-turnierkrippe-mit-buegel-rot-001.jpg">
            <a:extLst>
              <a:ext uri="{FF2B5EF4-FFF2-40B4-BE49-F238E27FC236}">
                <a16:creationId xmlns:a16="http://schemas.microsoft.com/office/drawing/2014/main" id="{E7CD153E-9E99-1A4D-E60C-3C75AA9A36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84" y="2361578"/>
            <a:ext cx="636270" cy="636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41C909D-2525-6D55-6AF0-AA6D67E4AADE}"/>
              </a:ext>
            </a:extLst>
          </p:cNvPr>
          <p:cNvSpPr txBox="1"/>
          <p:nvPr/>
        </p:nvSpPr>
        <p:spPr>
          <a:xfrm>
            <a:off x="624666" y="3582763"/>
            <a:ext cx="128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Giraf</a:t>
            </a:r>
          </a:p>
        </p:txBody>
      </p:sp>
      <p:pic>
        <p:nvPicPr>
          <p:cNvPr id="12" name="Afbeelding 11" descr="503020-turnierkrippe-mit-buegel-rot-001.jpg">
            <a:extLst>
              <a:ext uri="{FF2B5EF4-FFF2-40B4-BE49-F238E27FC236}">
                <a16:creationId xmlns:a16="http://schemas.microsoft.com/office/drawing/2014/main" id="{2F8E8DE7-83BC-81FE-40C9-A20D124312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26" y="3482877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 descr="503020-turnierkrippe-mit-buegel-rot-001.jpg">
            <a:extLst>
              <a:ext uri="{FF2B5EF4-FFF2-40B4-BE49-F238E27FC236}">
                <a16:creationId xmlns:a16="http://schemas.microsoft.com/office/drawing/2014/main" id="{FC723C02-D914-6B8A-4617-0A1C85183B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9" y="3482877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 descr="503020-turnierkrippe-mit-buegel-rot-001.jpg">
            <a:extLst>
              <a:ext uri="{FF2B5EF4-FFF2-40B4-BE49-F238E27FC236}">
                <a16:creationId xmlns:a16="http://schemas.microsoft.com/office/drawing/2014/main" id="{498E501E-24AF-0879-687E-E4262A8523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16" y="3482877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503020-turnierkrippe-mit-buegel-rot-001.jpg">
            <a:extLst>
              <a:ext uri="{FF2B5EF4-FFF2-40B4-BE49-F238E27FC236}">
                <a16:creationId xmlns:a16="http://schemas.microsoft.com/office/drawing/2014/main" id="{89820E10-D1CA-3641-6572-2344D3BB6B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11" y="3482877"/>
            <a:ext cx="63627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 descr="503020-turnierkrippe-mit-buegel-rot-001.jpg">
            <a:extLst>
              <a:ext uri="{FF2B5EF4-FFF2-40B4-BE49-F238E27FC236}">
                <a16:creationId xmlns:a16="http://schemas.microsoft.com/office/drawing/2014/main" id="{83061055-B609-E6DB-2B58-7D7E2EFA35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84" y="3482877"/>
            <a:ext cx="636270" cy="636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68D9F48-0E6C-0A61-FF39-9543770F9CD0}"/>
              </a:ext>
            </a:extLst>
          </p:cNvPr>
          <p:cNvSpPr txBox="1"/>
          <p:nvPr/>
        </p:nvSpPr>
        <p:spPr>
          <a:xfrm>
            <a:off x="626920" y="4664548"/>
            <a:ext cx="5729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Kijk zegt </a:t>
            </a:r>
            <a:r>
              <a:rPr lang="nl-NL" sz="2400" b="1" dirty="0"/>
              <a:t>Annette</a:t>
            </a:r>
            <a:r>
              <a:rPr lang="nl-NL" sz="2400" dirty="0"/>
              <a:t>: de giraf eet meer dan een olifant.</a:t>
            </a:r>
          </a:p>
          <a:p>
            <a:r>
              <a:rPr lang="nl-NL" sz="2400" dirty="0"/>
              <a:t>Nee hoor, zegt </a:t>
            </a:r>
            <a:r>
              <a:rPr lang="nl-NL" sz="2400" b="1" dirty="0"/>
              <a:t>Jan</a:t>
            </a:r>
            <a:r>
              <a:rPr lang="nl-NL" sz="2400" dirty="0"/>
              <a:t>. De olifant eet het meest. </a:t>
            </a:r>
          </a:p>
          <a:p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FA176E8-4575-4E48-37F2-A3D035BA33AB}"/>
              </a:ext>
            </a:extLst>
          </p:cNvPr>
          <p:cNvSpPr txBox="1"/>
          <p:nvPr/>
        </p:nvSpPr>
        <p:spPr>
          <a:xfrm>
            <a:off x="7570962" y="3577393"/>
            <a:ext cx="44200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</a:rPr>
              <a:t>Wat kies jij?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Ze hebben allebei gelijk.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Annette heeft gelijk en Jan niet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Jan heeft gelijk en Annette niet	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Ze hebben allebei ongelijk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40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1353F-A608-62D3-31DC-F48D3841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5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646D671E-EC4B-D2D1-1F52-C9714E761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8112"/>
              </p:ext>
            </p:extLst>
          </p:nvPr>
        </p:nvGraphicFramePr>
        <p:xfrm>
          <a:off x="960307" y="952870"/>
          <a:ext cx="4259742" cy="572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914">
                  <a:extLst>
                    <a:ext uri="{9D8B030D-6E8A-4147-A177-3AD203B41FA5}">
                      <a16:colId xmlns:a16="http://schemas.microsoft.com/office/drawing/2014/main" val="670086846"/>
                    </a:ext>
                  </a:extLst>
                </a:gridCol>
                <a:gridCol w="1419914">
                  <a:extLst>
                    <a:ext uri="{9D8B030D-6E8A-4147-A177-3AD203B41FA5}">
                      <a16:colId xmlns:a16="http://schemas.microsoft.com/office/drawing/2014/main" val="4053068493"/>
                    </a:ext>
                  </a:extLst>
                </a:gridCol>
                <a:gridCol w="1419914">
                  <a:extLst>
                    <a:ext uri="{9D8B030D-6E8A-4147-A177-3AD203B41FA5}">
                      <a16:colId xmlns:a16="http://schemas.microsoft.com/office/drawing/2014/main" val="2598859334"/>
                    </a:ext>
                  </a:extLst>
                </a:gridCol>
              </a:tblGrid>
              <a:tr h="818495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93374"/>
                  </a:ext>
                </a:extLst>
              </a:tr>
              <a:tr h="818495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42286"/>
                  </a:ext>
                </a:extLst>
              </a:tr>
              <a:tr h="818495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508"/>
                  </a:ext>
                </a:extLst>
              </a:tr>
              <a:tr h="818495"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35541"/>
                  </a:ext>
                </a:extLst>
              </a:tr>
              <a:tr h="818495"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1960"/>
                  </a:ext>
                </a:extLst>
              </a:tr>
              <a:tr h="818495"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70544"/>
                  </a:ext>
                </a:extLst>
              </a:tr>
              <a:tr h="818495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Knikkers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Donald Duck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Speelgoed auto’s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7174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96BD8A36-D75F-2658-01CF-77C9383D5B3B}"/>
              </a:ext>
            </a:extLst>
          </p:cNvPr>
          <p:cNvSpPr txBox="1"/>
          <p:nvPr/>
        </p:nvSpPr>
        <p:spPr>
          <a:xfrm>
            <a:off x="6456040" y="1124744"/>
            <a:ext cx="5561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Jo verkoopt op koningsdag:  zakjes knikkers, Donald Ducks en speelgoed auto’s</a:t>
            </a:r>
          </a:p>
          <a:p>
            <a:r>
              <a:rPr lang="nl-NL" sz="2000" dirty="0"/>
              <a:t>Hiernaast kun je zien hoeveel hij van elk verkocht heeft.</a:t>
            </a:r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84B0713-0671-88CC-CF9B-2B07C495E91A}"/>
              </a:ext>
            </a:extLst>
          </p:cNvPr>
          <p:cNvSpPr txBox="1"/>
          <p:nvPr/>
        </p:nvSpPr>
        <p:spPr>
          <a:xfrm>
            <a:off x="6456784" y="3573296"/>
            <a:ext cx="46511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Hoeveel </a:t>
            </a:r>
            <a:r>
              <a:rPr lang="nl-NL" sz="2000" b="1" dirty="0"/>
              <a:t>speelgoed</a:t>
            </a:r>
            <a:r>
              <a:rPr lang="nl-NL" sz="2000" dirty="0"/>
              <a:t> </a:t>
            </a:r>
            <a:r>
              <a:rPr lang="nl-NL" sz="2000" b="1" dirty="0"/>
              <a:t>auto’s</a:t>
            </a:r>
            <a:r>
              <a:rPr lang="nl-NL" sz="2000" dirty="0"/>
              <a:t> heeft Jo verkocht?</a:t>
            </a:r>
          </a:p>
          <a:p>
            <a:r>
              <a:rPr lang="nl-NL" dirty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/>
              <a:t>3		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/>
              <a:t>4		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/>
              <a:t>5		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/>
              <a:t>6</a:t>
            </a:r>
            <a:r>
              <a:rPr lang="nl-NL" dirty="0"/>
              <a:t>	</a:t>
            </a:r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0C5C205-E390-EF8B-87BD-DD6178687EE4}"/>
              </a:ext>
            </a:extLst>
          </p:cNvPr>
          <p:cNvSpPr txBox="1"/>
          <p:nvPr/>
        </p:nvSpPr>
        <p:spPr>
          <a:xfrm>
            <a:off x="6456040" y="2912742"/>
            <a:ext cx="213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Welke kies je?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22FD20B-B728-A4C9-61FE-6AF59358B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4" t="19703" b="21240"/>
          <a:stretch/>
        </p:blipFill>
        <p:spPr>
          <a:xfrm>
            <a:off x="1336569" y="1650736"/>
            <a:ext cx="751855" cy="61829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1FD6873-D673-9433-A8A0-B9D8A6180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4" t="19703" b="21240"/>
          <a:stretch/>
        </p:blipFill>
        <p:spPr>
          <a:xfrm>
            <a:off x="1336569" y="2494500"/>
            <a:ext cx="751855" cy="61829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76A819B-E84A-F1DC-E1BE-5E8ECAF7E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4" t="19703" b="21240"/>
          <a:stretch/>
        </p:blipFill>
        <p:spPr>
          <a:xfrm>
            <a:off x="1341382" y="3279868"/>
            <a:ext cx="751855" cy="61829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FEF9172-6149-DFD1-F571-E11464017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4" t="19703" b="21240"/>
          <a:stretch/>
        </p:blipFill>
        <p:spPr>
          <a:xfrm>
            <a:off x="1336569" y="4121839"/>
            <a:ext cx="751855" cy="61829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5D6A6F0-6A76-B99A-321B-70F272068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4" t="19703" b="21240"/>
          <a:stretch/>
        </p:blipFill>
        <p:spPr>
          <a:xfrm>
            <a:off x="1336569" y="4929706"/>
            <a:ext cx="751855" cy="61069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D9A506-F3D6-46EA-E41E-32E379C1C4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39" t="2813" r="12528" b="3486"/>
          <a:stretch/>
        </p:blipFill>
        <p:spPr>
          <a:xfrm>
            <a:off x="2824010" y="714120"/>
            <a:ext cx="584393" cy="83051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A5CA399-F453-628F-B1D4-133FF4B9F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39" t="2813" r="12528" b="3486"/>
          <a:stretch/>
        </p:blipFill>
        <p:spPr>
          <a:xfrm>
            <a:off x="2818809" y="1532797"/>
            <a:ext cx="584393" cy="83051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088BF2E-76A6-D989-B0F8-C4C7B6D04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39" t="2813" r="12528" b="3486"/>
          <a:stretch/>
        </p:blipFill>
        <p:spPr>
          <a:xfrm>
            <a:off x="2804563" y="2351199"/>
            <a:ext cx="584393" cy="83051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0C1ABC7-930C-633B-A5C8-A8D5F44517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39" t="2813" r="12528" b="3486"/>
          <a:stretch/>
        </p:blipFill>
        <p:spPr>
          <a:xfrm>
            <a:off x="2811686" y="3176327"/>
            <a:ext cx="584393" cy="83051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917A67C-B532-112A-831F-1786F4884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39" t="2813" r="12528" b="3486"/>
          <a:stretch/>
        </p:blipFill>
        <p:spPr>
          <a:xfrm>
            <a:off x="2829439" y="4016342"/>
            <a:ext cx="584393" cy="83051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D5D39DC-C7AC-026F-0C73-21C7A365EE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39" t="2813" r="12528" b="3486"/>
          <a:stretch/>
        </p:blipFill>
        <p:spPr>
          <a:xfrm>
            <a:off x="2821981" y="4819791"/>
            <a:ext cx="584393" cy="83051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F425627-3E0F-DEB3-75B0-3F0FD0E04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8" t="22307" r="3953" b="21878"/>
          <a:stretch/>
        </p:blipFill>
        <p:spPr>
          <a:xfrm>
            <a:off x="3926098" y="4810735"/>
            <a:ext cx="1343342" cy="83172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E9776EF-0474-5874-DE89-C305704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8" t="22307" r="3953" b="21878"/>
          <a:stretch/>
        </p:blipFill>
        <p:spPr>
          <a:xfrm>
            <a:off x="3926098" y="3979007"/>
            <a:ext cx="1343342" cy="831728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08275AAE-2A52-15E7-F8AA-C77AE90BDD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8" t="22307" r="3953" b="21878"/>
          <a:stretch/>
        </p:blipFill>
        <p:spPr>
          <a:xfrm>
            <a:off x="3926098" y="3167720"/>
            <a:ext cx="1343342" cy="83172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A06FF78-A94C-768E-AFCB-9F6A041652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8" t="22307" r="3953" b="21878"/>
          <a:stretch/>
        </p:blipFill>
        <p:spPr>
          <a:xfrm>
            <a:off x="3917132" y="2369467"/>
            <a:ext cx="1343342" cy="831728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F854D47F-4A82-576D-1A2A-F9201D68C4D9}"/>
              </a:ext>
            </a:extLst>
          </p:cNvPr>
          <p:cNvSpPr txBox="1"/>
          <p:nvPr/>
        </p:nvSpPr>
        <p:spPr>
          <a:xfrm>
            <a:off x="119336" y="3447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620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98F19-BC3C-18D5-13F2-4C0EF8F42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A9E0319-DC43-9270-85D6-D67E775405FC}"/>
              </a:ext>
            </a:extLst>
          </p:cNvPr>
          <p:cNvSpPr txBox="1"/>
          <p:nvPr/>
        </p:nvSpPr>
        <p:spPr>
          <a:xfrm>
            <a:off x="17984" y="3326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A0E1B8B-404B-7971-F534-D708191C1310}"/>
              </a:ext>
            </a:extLst>
          </p:cNvPr>
          <p:cNvSpPr txBox="1"/>
          <p:nvPr/>
        </p:nvSpPr>
        <p:spPr>
          <a:xfrm>
            <a:off x="623392" y="905232"/>
            <a:ext cx="67201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kinderen laten met een plakplaatje zien hoe ze naar school komen.</a:t>
            </a:r>
          </a:p>
          <a:p>
            <a:r>
              <a:rPr lang="nl-NL" sz="2000" dirty="0"/>
              <a:t>Kinderen die </a:t>
            </a:r>
            <a:r>
              <a:rPr lang="nl-NL" sz="2000" i="1" dirty="0"/>
              <a:t>lopend</a:t>
            </a:r>
            <a:r>
              <a:rPr lang="nl-NL" sz="2000" dirty="0"/>
              <a:t> zijn gekomen plakken </a:t>
            </a:r>
          </a:p>
          <a:p>
            <a:endParaRPr lang="nl-NL" sz="2000" dirty="0"/>
          </a:p>
          <a:p>
            <a:r>
              <a:rPr lang="nl-NL" sz="2000" dirty="0"/>
              <a:t>Kinderen die met </a:t>
            </a:r>
            <a:r>
              <a:rPr lang="nl-NL" sz="2000" i="1" dirty="0"/>
              <a:t>de fiets </a:t>
            </a:r>
            <a:r>
              <a:rPr lang="nl-NL" sz="2000" dirty="0"/>
              <a:t>gekomen zijn plakken </a:t>
            </a:r>
          </a:p>
          <a:p>
            <a:endParaRPr lang="nl-NL" sz="2000" dirty="0"/>
          </a:p>
          <a:p>
            <a:r>
              <a:rPr lang="nl-NL" sz="2000" dirty="0"/>
              <a:t>Kinderen die met </a:t>
            </a:r>
            <a:r>
              <a:rPr lang="nl-NL" sz="2000" i="1" dirty="0"/>
              <a:t>de auto </a:t>
            </a:r>
            <a:r>
              <a:rPr lang="nl-NL" sz="2000" dirty="0"/>
              <a:t>gebracht zijn plakken 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842851-A939-9663-8A6B-606E1758CF42}"/>
              </a:ext>
            </a:extLst>
          </p:cNvPr>
          <p:cNvSpPr txBox="1"/>
          <p:nvPr/>
        </p:nvSpPr>
        <p:spPr>
          <a:xfrm>
            <a:off x="6960870" y="4621317"/>
            <a:ext cx="5231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nl-NL" sz="2000" dirty="0"/>
              <a:t>Greetje en jan hebben allebei gelijk</a:t>
            </a:r>
          </a:p>
          <a:p>
            <a:pPr marL="457200" lvl="0" indent="-457200">
              <a:buFont typeface="+mj-lt"/>
              <a:buAutoNum type="alphaUcPeriod"/>
            </a:pPr>
            <a:r>
              <a:rPr lang="nl-NL" sz="2000" dirty="0"/>
              <a:t>Greetje heeft gelijk en jan niet</a:t>
            </a:r>
          </a:p>
          <a:p>
            <a:pPr marL="457200" lvl="0" indent="-457200">
              <a:buFont typeface="+mj-lt"/>
              <a:buAutoNum type="alphaUcPeriod"/>
            </a:pPr>
            <a:r>
              <a:rPr lang="nl-NL" sz="2000" dirty="0"/>
              <a:t>Jan heeft gelijk en Greetje niet</a:t>
            </a:r>
          </a:p>
          <a:p>
            <a:pPr marL="457200" lvl="0" indent="-457200">
              <a:buFont typeface="+mj-lt"/>
              <a:buAutoNum type="alphaUcPeriod"/>
            </a:pPr>
            <a:r>
              <a:rPr lang="nl-NL" sz="2000" dirty="0"/>
              <a:t>Jan en Greetje hebben allebei ongelijk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24B476-0BF0-4B0D-C030-7478A5F4ABD6}"/>
              </a:ext>
            </a:extLst>
          </p:cNvPr>
          <p:cNvSpPr txBox="1"/>
          <p:nvPr/>
        </p:nvSpPr>
        <p:spPr>
          <a:xfrm>
            <a:off x="623392" y="4091266"/>
            <a:ext cx="5622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Twee Uitspraken</a:t>
            </a:r>
          </a:p>
          <a:p>
            <a:r>
              <a:rPr lang="nl-NL" sz="2000" b="1" dirty="0"/>
              <a:t>Greetje zegt</a:t>
            </a:r>
            <a:r>
              <a:rPr lang="nl-NL" sz="2000" dirty="0"/>
              <a:t>: er komen meer kinderen met de auto dan lopend naar school</a:t>
            </a:r>
          </a:p>
          <a:p>
            <a:endParaRPr lang="nl-NL" sz="2000" dirty="0"/>
          </a:p>
          <a:p>
            <a:r>
              <a:rPr lang="nl-NL" sz="2000" b="1" dirty="0"/>
              <a:t>Jan zegt</a:t>
            </a:r>
            <a:r>
              <a:rPr lang="nl-NL" sz="2000" dirty="0"/>
              <a:t>: er komen 8 kinderen op de fiets naar school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5F7412-C6DC-000D-90D7-B9058CAE99DC}"/>
              </a:ext>
            </a:extLst>
          </p:cNvPr>
          <p:cNvSpPr txBox="1"/>
          <p:nvPr/>
        </p:nvSpPr>
        <p:spPr>
          <a:xfrm>
            <a:off x="6961036" y="3891211"/>
            <a:ext cx="283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Welke kies je?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BEEDEB-4847-54E9-73BA-DDD9D2E3CAE4}"/>
              </a:ext>
            </a:extLst>
          </p:cNvPr>
          <p:cNvSpPr txBox="1"/>
          <p:nvPr/>
        </p:nvSpPr>
        <p:spPr>
          <a:xfrm>
            <a:off x="9772650" y="41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CC38E3E-9C6C-F76A-5323-65F65BA6D2FA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05" y="1500239"/>
            <a:ext cx="420370" cy="4203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BB02FE-B6F3-AD6E-E243-78CBC8D6192A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18" y="2280423"/>
            <a:ext cx="296545" cy="2965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40EC825-B9DC-3425-2373-31777F66F3B0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28" y="2766923"/>
            <a:ext cx="292735" cy="3238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9686F52-B931-6CE1-3EB3-887A93FEF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943" y="1118030"/>
            <a:ext cx="4971057" cy="25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C7C2E-3E61-4945-4D0D-658F67D9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7A82A4-3EA1-3676-1888-00CD1C8BFA81}"/>
              </a:ext>
            </a:extLst>
          </p:cNvPr>
          <p:cNvSpPr txBox="1"/>
          <p:nvPr/>
        </p:nvSpPr>
        <p:spPr>
          <a:xfrm>
            <a:off x="191344" y="260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9D38DEC-827B-5CEF-A1C3-06AF13023533}"/>
              </a:ext>
            </a:extLst>
          </p:cNvPr>
          <p:cNvSpPr txBox="1"/>
          <p:nvPr/>
        </p:nvSpPr>
        <p:spPr>
          <a:xfrm>
            <a:off x="7010530" y="1112800"/>
            <a:ext cx="4764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Hiernaast kun je zien wat de kinderen het liefst op een beschuitje eten.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55AB1A-108A-50F1-B9D2-92B60F1FB7ED}"/>
              </a:ext>
            </a:extLst>
          </p:cNvPr>
          <p:cNvSpPr txBox="1"/>
          <p:nvPr/>
        </p:nvSpPr>
        <p:spPr>
          <a:xfrm>
            <a:off x="8377934" y="4043736"/>
            <a:ext cx="253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</a:rPr>
              <a:t>Wat kies je?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A8AD0C3-BDDC-8FBF-F291-62BD5A75AC15}"/>
              </a:ext>
            </a:extLst>
          </p:cNvPr>
          <p:cNvSpPr txBox="1"/>
          <p:nvPr/>
        </p:nvSpPr>
        <p:spPr>
          <a:xfrm>
            <a:off x="8377934" y="4705032"/>
            <a:ext cx="2790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nl-NL" sz="2400" dirty="0"/>
              <a:t>3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4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5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6</a:t>
            </a:r>
          </a:p>
          <a:p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89EFF0-2059-FC3E-E8ED-6ED212D03535}"/>
              </a:ext>
            </a:extLst>
          </p:cNvPr>
          <p:cNvSpPr txBox="1"/>
          <p:nvPr/>
        </p:nvSpPr>
        <p:spPr>
          <a:xfrm>
            <a:off x="8377934" y="3013109"/>
            <a:ext cx="339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Hoeveel kinderen eten het liefst pindakaas?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A40206-DB19-FAD0-B33A-4333F6BD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684649"/>
            <a:ext cx="5328592" cy="62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03D82-F81E-005D-8AF9-0EC81B272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4D2749A-62C8-EAAD-3F90-1D03407DA4F6}"/>
              </a:ext>
            </a:extLst>
          </p:cNvPr>
          <p:cNvSpPr txBox="1"/>
          <p:nvPr/>
        </p:nvSpPr>
        <p:spPr>
          <a:xfrm>
            <a:off x="119336" y="260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FD5298-8D61-C1B8-AEF7-7B2B8DC3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73406"/>
            <a:ext cx="6491002" cy="431118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2C3846B-5C70-4AEF-83A1-827B78302019}"/>
              </a:ext>
            </a:extLst>
          </p:cNvPr>
          <p:cNvSpPr txBox="1"/>
          <p:nvPr/>
        </p:nvSpPr>
        <p:spPr>
          <a:xfrm>
            <a:off x="6954472" y="1196751"/>
            <a:ext cx="4542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kinderen in de klas nemen elke dag fruit mee. Ze houden twee weken bij wie welk fruit mee neemt. </a:t>
            </a:r>
          </a:p>
          <a:p>
            <a:r>
              <a:rPr lang="nl-NL" sz="2000" dirty="0"/>
              <a:t>Juf maakte het volgende plaatje erbij.</a:t>
            </a:r>
          </a:p>
          <a:p>
            <a:r>
              <a:rPr lang="nl-NL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8FCF7E5-F4BF-A997-0D02-DF542963DA9C}"/>
              </a:ext>
            </a:extLst>
          </p:cNvPr>
          <p:cNvSpPr txBox="1"/>
          <p:nvPr/>
        </p:nvSpPr>
        <p:spPr>
          <a:xfrm>
            <a:off x="6954472" y="2842701"/>
            <a:ext cx="41861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Welk fruit wordt het meest gegeten?</a:t>
            </a: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57A4D53-002F-8280-FE4D-1275556D068A}"/>
              </a:ext>
            </a:extLst>
          </p:cNvPr>
          <p:cNvSpPr txBox="1"/>
          <p:nvPr/>
        </p:nvSpPr>
        <p:spPr>
          <a:xfrm>
            <a:off x="7104112" y="3476035"/>
            <a:ext cx="27180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Wat kies je?</a:t>
            </a:r>
          </a:p>
          <a:p>
            <a:endParaRPr lang="nl-NL" dirty="0"/>
          </a:p>
          <a:p>
            <a:pPr marL="457200" indent="-457200">
              <a:buFont typeface="+mj-lt"/>
              <a:buAutoNum type="alphaUcPeriod"/>
            </a:pPr>
            <a:r>
              <a:rPr lang="nl-NL" sz="2000" dirty="0"/>
              <a:t>Banaan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/>
              <a:t>Sinaasappel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/>
              <a:t>Appel	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/>
              <a:t>Overige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38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CCB3-83AB-E690-E0CC-B0A415FB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FDED48-1524-442A-D2EF-2ABA55095189}"/>
              </a:ext>
            </a:extLst>
          </p:cNvPr>
          <p:cNvSpPr txBox="1"/>
          <p:nvPr/>
        </p:nvSpPr>
        <p:spPr>
          <a:xfrm>
            <a:off x="119336" y="3326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FB2DA8-E67D-14A3-2F96-C1E8C2AA2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8" t="22997" r="51078" b="19755"/>
          <a:stretch/>
        </p:blipFill>
        <p:spPr>
          <a:xfrm>
            <a:off x="623392" y="792760"/>
            <a:ext cx="4832058" cy="604653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BC927C7-7F69-CBC9-A800-0A9DB91C304A}"/>
              </a:ext>
            </a:extLst>
          </p:cNvPr>
          <p:cNvSpPr txBox="1"/>
          <p:nvPr/>
        </p:nvSpPr>
        <p:spPr>
          <a:xfrm>
            <a:off x="6824895" y="848188"/>
            <a:ext cx="5349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de klas is gevraagd hoeveel boterhammen elk kind per dag eet.</a:t>
            </a:r>
          </a:p>
          <a:p>
            <a:r>
              <a:rPr lang="nl-NL" sz="2400" dirty="0"/>
              <a:t>In elke grafiek zie je 2, 3, 4 of 5 boterhammen.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11F4B08-5C2A-B710-DE46-7CC2FB041991}"/>
              </a:ext>
            </a:extLst>
          </p:cNvPr>
          <p:cNvSpPr txBox="1"/>
          <p:nvPr/>
        </p:nvSpPr>
        <p:spPr>
          <a:xfrm>
            <a:off x="6845156" y="2564904"/>
            <a:ext cx="4337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welke grafiek kun je zien dat drie boterhammen het meest genoemde aantal is?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8F82F5-3F00-B728-B63E-4350CFDD9DC3}"/>
              </a:ext>
            </a:extLst>
          </p:cNvPr>
          <p:cNvSpPr txBox="1"/>
          <p:nvPr/>
        </p:nvSpPr>
        <p:spPr>
          <a:xfrm>
            <a:off x="6960096" y="4163154"/>
            <a:ext cx="4337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</a:rPr>
              <a:t>Welke grafiek kies je?</a:t>
            </a:r>
          </a:p>
          <a:p>
            <a:pPr algn="ctr"/>
            <a:r>
              <a:rPr lang="nl-NL" sz="2400" dirty="0"/>
              <a:t>1.</a:t>
            </a:r>
          </a:p>
          <a:p>
            <a:pPr algn="ctr"/>
            <a:r>
              <a:rPr lang="nl-NL" sz="2400" dirty="0"/>
              <a:t>2.</a:t>
            </a:r>
          </a:p>
          <a:p>
            <a:pPr algn="ctr"/>
            <a:r>
              <a:rPr lang="nl-NL" sz="2400" dirty="0"/>
              <a:t>3.</a:t>
            </a:r>
          </a:p>
          <a:p>
            <a:pPr algn="ctr"/>
            <a:r>
              <a:rPr lang="nl-NL" sz="2400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13465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F36E-E15F-4096-0360-B98C6E8C4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891388F-FCB6-C642-2079-F0FC10509041}"/>
              </a:ext>
            </a:extLst>
          </p:cNvPr>
          <p:cNvSpPr txBox="1"/>
          <p:nvPr/>
        </p:nvSpPr>
        <p:spPr>
          <a:xfrm>
            <a:off x="0" y="260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CD0D68-3A7B-9D42-A86C-CAFECDCBF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7" t="36453" r="58991" b="44465"/>
          <a:stretch/>
        </p:blipFill>
        <p:spPr>
          <a:xfrm>
            <a:off x="228134" y="4419438"/>
            <a:ext cx="2475153" cy="21099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D4C0A1-E2DF-5506-8093-87BB522CE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10" t="36575" r="44748" b="44342"/>
          <a:stretch/>
        </p:blipFill>
        <p:spPr>
          <a:xfrm>
            <a:off x="3011606" y="4419438"/>
            <a:ext cx="2575502" cy="21035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F2D7910-15EE-D511-7FEB-BC6BF82F0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6" t="58471" r="58785" b="22446"/>
          <a:stretch/>
        </p:blipFill>
        <p:spPr>
          <a:xfrm>
            <a:off x="5923940" y="4419438"/>
            <a:ext cx="2584570" cy="21794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B8B640-26FE-47BF-1E16-2EEA5091B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42" t="58440" r="44609" b="22477"/>
          <a:stretch/>
        </p:blipFill>
        <p:spPr>
          <a:xfrm>
            <a:off x="8816829" y="4425028"/>
            <a:ext cx="2609006" cy="209796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7EAE44B-5A62-7576-7FAE-C9A23B50BB39}"/>
              </a:ext>
            </a:extLst>
          </p:cNvPr>
          <p:cNvSpPr txBox="1"/>
          <p:nvPr/>
        </p:nvSpPr>
        <p:spPr>
          <a:xfrm>
            <a:off x="801317" y="785149"/>
            <a:ext cx="7239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Juf wil weten hoe de kinderen naar school komen. </a:t>
            </a:r>
          </a:p>
          <a:p>
            <a:r>
              <a:rPr lang="nl-NL" sz="2400" dirty="0"/>
              <a:t>Elk kind moet een streepje zetten bij het juiste plaatje</a:t>
            </a:r>
          </a:p>
          <a:p>
            <a:r>
              <a:rPr lang="nl-NL" sz="2400" dirty="0"/>
              <a:t>Juf maakte er een tabel van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90CEE863-081E-06EF-E5E2-13DA2D1C2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90043"/>
              </p:ext>
            </p:extLst>
          </p:nvPr>
        </p:nvGraphicFramePr>
        <p:xfrm>
          <a:off x="873232" y="2187051"/>
          <a:ext cx="373496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916">
                  <a:extLst>
                    <a:ext uri="{9D8B030D-6E8A-4147-A177-3AD203B41FA5}">
                      <a16:colId xmlns:a16="http://schemas.microsoft.com/office/drawing/2014/main" val="4004755353"/>
                    </a:ext>
                  </a:extLst>
                </a:gridCol>
                <a:gridCol w="1537050">
                  <a:extLst>
                    <a:ext uri="{9D8B030D-6E8A-4147-A177-3AD203B41FA5}">
                      <a16:colId xmlns:a16="http://schemas.microsoft.com/office/drawing/2014/main" val="4160066004"/>
                    </a:ext>
                  </a:extLst>
                </a:gridCol>
              </a:tblGrid>
              <a:tr h="124736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Lopen 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IIII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Fiets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IIII I </a:t>
                      </a:r>
                      <a:r>
                        <a:rPr lang="nl-NL" b="1" dirty="0" err="1"/>
                        <a:t>I</a:t>
                      </a:r>
                      <a:r>
                        <a:rPr lang="nl-NL" b="1" dirty="0"/>
                        <a:t> </a:t>
                      </a:r>
                      <a:r>
                        <a:rPr lang="nl-NL" b="1" dirty="0" err="1"/>
                        <a:t>I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Auto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I </a:t>
                      </a:r>
                      <a:r>
                        <a:rPr lang="nl-NL" b="1" dirty="0" err="1"/>
                        <a:t>I</a:t>
                      </a:r>
                      <a:r>
                        <a:rPr lang="nl-NL" b="1" dirty="0"/>
                        <a:t> </a:t>
                      </a:r>
                      <a:r>
                        <a:rPr lang="nl-NL" b="1" dirty="0" err="1"/>
                        <a:t>I</a:t>
                      </a:r>
                      <a:r>
                        <a:rPr lang="nl-NL" b="1" dirty="0"/>
                        <a:t> </a:t>
                      </a:r>
                      <a:r>
                        <a:rPr lang="nl-NL" b="1" dirty="0" err="1"/>
                        <a:t>I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22103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9ABB7FCB-5242-F05A-C937-89B771270655}"/>
              </a:ext>
            </a:extLst>
          </p:cNvPr>
          <p:cNvSpPr txBox="1"/>
          <p:nvPr/>
        </p:nvSpPr>
        <p:spPr>
          <a:xfrm>
            <a:off x="815442" y="3554628"/>
            <a:ext cx="38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Welke grafiek hoort erbij?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188A240-D79E-6EAD-FAD6-1DD99BF6FB8A}"/>
              </a:ext>
            </a:extLst>
          </p:cNvPr>
          <p:cNvSpPr txBox="1"/>
          <p:nvPr/>
        </p:nvSpPr>
        <p:spPr>
          <a:xfrm>
            <a:off x="8508510" y="1985478"/>
            <a:ext cx="3489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</a:rPr>
              <a:t>Welke grafiek kies je?</a:t>
            </a:r>
          </a:p>
          <a:p>
            <a:pPr algn="ctr"/>
            <a:r>
              <a:rPr lang="nl-NL" sz="2400" dirty="0"/>
              <a:t>1.</a:t>
            </a:r>
          </a:p>
          <a:p>
            <a:pPr algn="ctr"/>
            <a:r>
              <a:rPr lang="nl-NL" sz="2400" dirty="0"/>
              <a:t>2.</a:t>
            </a:r>
          </a:p>
          <a:p>
            <a:pPr algn="ctr"/>
            <a:r>
              <a:rPr lang="nl-NL" sz="2400" dirty="0"/>
              <a:t>3.</a:t>
            </a:r>
          </a:p>
          <a:p>
            <a:pPr algn="ctr"/>
            <a:r>
              <a:rPr lang="nl-NL" sz="2400" dirty="0"/>
              <a:t>4.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A759AF-E819-0B58-4253-7CDBA9820A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36" y="2992626"/>
            <a:ext cx="309829" cy="2722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B10E64E-61CB-DE4C-6675-AACAB4D05C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32" y="2643267"/>
            <a:ext cx="296934" cy="27227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E5697A7-2F1E-F721-E863-EC2AE03FC3D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79" y="2245615"/>
            <a:ext cx="339686" cy="2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D6907-2420-77CC-36E9-C65A1B9D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8C03A38-1949-8090-F7EB-E31D78B7A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6" t="12342" r="31874" b="2707"/>
          <a:stretch/>
        </p:blipFill>
        <p:spPr>
          <a:xfrm>
            <a:off x="8760296" y="1105319"/>
            <a:ext cx="2667699" cy="262575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E9CDBC9-A3A4-F820-EE11-7D01060C80A9}"/>
              </a:ext>
            </a:extLst>
          </p:cNvPr>
          <p:cNvSpPr txBox="1"/>
          <p:nvPr/>
        </p:nvSpPr>
        <p:spPr>
          <a:xfrm>
            <a:off x="437094" y="779536"/>
            <a:ext cx="723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een klas zitten 20 kinderen.</a:t>
            </a:r>
          </a:p>
          <a:p>
            <a:r>
              <a:rPr lang="nl-NL" sz="2400" dirty="0"/>
              <a:t>Het plaatje laat zien welk fruit het meest gegeten wordt</a:t>
            </a:r>
            <a:r>
              <a:rPr lang="nl-NL" dirty="0"/>
              <a:t> 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DE9105-E37C-575F-7432-3D9759852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80" t="50887" r="57202" b="30153"/>
          <a:stretch/>
        </p:blipFill>
        <p:spPr>
          <a:xfrm>
            <a:off x="5768058" y="4439804"/>
            <a:ext cx="2862317" cy="21026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53915E5-02B5-B173-0EB1-A7B3D1EB9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73" t="50887" r="43234" b="30153"/>
          <a:stretch/>
        </p:blipFill>
        <p:spPr>
          <a:xfrm>
            <a:off x="9024483" y="4439804"/>
            <a:ext cx="2742747" cy="21363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1C02EDF-EED6-42C8-5EF5-60D5DD912797}"/>
              </a:ext>
            </a:extLst>
          </p:cNvPr>
          <p:cNvSpPr txBox="1"/>
          <p:nvPr/>
        </p:nvSpPr>
        <p:spPr>
          <a:xfrm>
            <a:off x="551384" y="1924598"/>
            <a:ext cx="2583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</a:rPr>
              <a:t>Wat past het best bij het plaatje?</a:t>
            </a:r>
          </a:p>
          <a:p>
            <a:pPr algn="ctr"/>
            <a:r>
              <a:rPr lang="nl-NL" sz="2400" dirty="0"/>
              <a:t>1.</a:t>
            </a:r>
          </a:p>
          <a:p>
            <a:pPr algn="ctr"/>
            <a:r>
              <a:rPr lang="nl-NL" sz="2400" dirty="0"/>
              <a:t>2.</a:t>
            </a:r>
          </a:p>
          <a:p>
            <a:pPr algn="ctr"/>
            <a:r>
              <a:rPr lang="nl-NL" sz="2400" dirty="0"/>
              <a:t>3.</a:t>
            </a:r>
          </a:p>
          <a:p>
            <a:pPr algn="ctr"/>
            <a:r>
              <a:rPr lang="nl-NL" sz="2400" dirty="0"/>
              <a:t>4.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FF7641-B6E1-872D-0776-DED3A2259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62" t="38139" r="32106" b="35261"/>
          <a:stretch/>
        </p:blipFill>
        <p:spPr>
          <a:xfrm>
            <a:off x="85383" y="4439804"/>
            <a:ext cx="5288567" cy="205746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7E19F36-C4BA-242D-AF03-76C7C44AC15C}"/>
              </a:ext>
            </a:extLst>
          </p:cNvPr>
          <p:cNvSpPr txBox="1"/>
          <p:nvPr/>
        </p:nvSpPr>
        <p:spPr>
          <a:xfrm>
            <a:off x="99536" y="2808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021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1E02-D76B-291F-2D56-B50AA06F3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937D66A-728D-65CF-A816-520AFF89F341}"/>
              </a:ext>
            </a:extLst>
          </p:cNvPr>
          <p:cNvSpPr txBox="1"/>
          <p:nvPr/>
        </p:nvSpPr>
        <p:spPr>
          <a:xfrm>
            <a:off x="119336" y="260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261DBEC-48DA-69AB-AEA6-196395D6D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236706"/>
              </p:ext>
            </p:extLst>
          </p:nvPr>
        </p:nvGraphicFramePr>
        <p:xfrm>
          <a:off x="6101300" y="1284724"/>
          <a:ext cx="57658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5800" imgH="4749800" progId="Word.Document.12">
                  <p:embed/>
                </p:oleObj>
              </mc:Choice>
              <mc:Fallback>
                <p:oleObj name="Document" r:id="rId2" imgW="5765800" imgH="4749800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BCF2B29-28FE-472E-9F9A-310B2E3809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01300" y="1284724"/>
                        <a:ext cx="5765800" cy="474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1CE31908-2871-1585-A9D1-960EA733EE92}"/>
              </a:ext>
            </a:extLst>
          </p:cNvPr>
          <p:cNvSpPr txBox="1"/>
          <p:nvPr/>
        </p:nvSpPr>
        <p:spPr>
          <a:xfrm>
            <a:off x="742436" y="707309"/>
            <a:ext cx="527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Wat eten de kinderen het liefst op een beschuitje?</a:t>
            </a:r>
          </a:p>
          <a:p>
            <a:endParaRPr lang="nl-NL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B2F002D-5292-3955-E51B-088C8347C943}"/>
              </a:ext>
            </a:extLst>
          </p:cNvPr>
          <p:cNvGrpSpPr/>
          <p:nvPr/>
        </p:nvGrpSpPr>
        <p:grpSpPr>
          <a:xfrm>
            <a:off x="929115" y="1635783"/>
            <a:ext cx="376658" cy="720492"/>
            <a:chOff x="0" y="0"/>
            <a:chExt cx="491295" cy="537803"/>
          </a:xfrm>
        </p:grpSpPr>
        <p:sp>
          <p:nvSpPr>
            <p:cNvPr id="6" name="Tekstvak 38">
              <a:extLst>
                <a:ext uri="{FF2B5EF4-FFF2-40B4-BE49-F238E27FC236}">
                  <a16:creationId xmlns:a16="http://schemas.microsoft.com/office/drawing/2014/main" id="{B9CDC769-31ED-FA9B-1989-65FF68364613}"/>
                </a:ext>
              </a:extLst>
            </p:cNvPr>
            <p:cNvSpPr txBox="1"/>
            <p:nvPr/>
          </p:nvSpPr>
          <p:spPr>
            <a:xfrm>
              <a:off x="0" y="0"/>
              <a:ext cx="491295" cy="53780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1F7FAC96-1697-7DC7-57B4-9C48551CB76B}"/>
                </a:ext>
              </a:extLst>
            </p:cNvPr>
            <p:cNvCxnSpPr/>
            <p:nvPr/>
          </p:nvCxnSpPr>
          <p:spPr>
            <a:xfrm>
              <a:off x="190500" y="161925"/>
              <a:ext cx="171450" cy="20002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22F4256B-BE46-8B0F-06C0-E3480CF311E1}"/>
                </a:ext>
              </a:extLst>
            </p:cNvPr>
            <p:cNvCxnSpPr/>
            <p:nvPr/>
          </p:nvCxnSpPr>
          <p:spPr>
            <a:xfrm flipH="1">
              <a:off x="161925" y="161925"/>
              <a:ext cx="200025" cy="20002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8D00F439-405B-05FA-CE1B-844E1AD1AA8D}"/>
              </a:ext>
            </a:extLst>
          </p:cNvPr>
          <p:cNvSpPr txBox="1"/>
          <p:nvPr/>
        </p:nvSpPr>
        <p:spPr>
          <a:xfrm>
            <a:off x="1415480" y="1916832"/>
            <a:ext cx="118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= Jam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A90EB672-7DDF-4B47-27F6-2BD055691754}"/>
              </a:ext>
            </a:extLst>
          </p:cNvPr>
          <p:cNvGrpSpPr/>
          <p:nvPr/>
        </p:nvGrpSpPr>
        <p:grpSpPr>
          <a:xfrm>
            <a:off x="904143" y="2554828"/>
            <a:ext cx="419100" cy="530349"/>
            <a:chOff x="0" y="0"/>
            <a:chExt cx="491295" cy="537803"/>
          </a:xfrm>
        </p:grpSpPr>
        <p:sp>
          <p:nvSpPr>
            <p:cNvPr id="11" name="Tekstvak 48">
              <a:extLst>
                <a:ext uri="{FF2B5EF4-FFF2-40B4-BE49-F238E27FC236}">
                  <a16:creationId xmlns:a16="http://schemas.microsoft.com/office/drawing/2014/main" id="{3A0B8F40-5FD7-57A1-9E1E-62201BB11C7E}"/>
                </a:ext>
              </a:extLst>
            </p:cNvPr>
            <p:cNvSpPr txBox="1"/>
            <p:nvPr/>
          </p:nvSpPr>
          <p:spPr>
            <a:xfrm>
              <a:off x="0" y="0"/>
              <a:ext cx="491295" cy="53780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88E1E4DE-6E7E-7FF5-113B-EFC578026C0A}"/>
                </a:ext>
              </a:extLst>
            </p:cNvPr>
            <p:cNvSpPr/>
            <p:nvPr/>
          </p:nvSpPr>
          <p:spPr>
            <a:xfrm>
              <a:off x="114300" y="95250"/>
              <a:ext cx="305017" cy="304800"/>
            </a:xfrm>
            <a:prstGeom prst="ellips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D3FF1C41-7B0E-41EC-8075-2EB8C046F909}"/>
              </a:ext>
            </a:extLst>
          </p:cNvPr>
          <p:cNvSpPr txBox="1"/>
          <p:nvPr/>
        </p:nvSpPr>
        <p:spPr>
          <a:xfrm>
            <a:off x="1415481" y="2624939"/>
            <a:ext cx="168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= Hagelslag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B59153B-E003-B763-A43D-B0AE1831EEFA}"/>
              </a:ext>
            </a:extLst>
          </p:cNvPr>
          <p:cNvGrpSpPr/>
          <p:nvPr/>
        </p:nvGrpSpPr>
        <p:grpSpPr>
          <a:xfrm>
            <a:off x="929115" y="3289126"/>
            <a:ext cx="383222" cy="671470"/>
            <a:chOff x="0" y="0"/>
            <a:chExt cx="491295" cy="537803"/>
          </a:xfrm>
        </p:grpSpPr>
        <p:sp>
          <p:nvSpPr>
            <p:cNvPr id="15" name="Tekstvak 45">
              <a:extLst>
                <a:ext uri="{FF2B5EF4-FFF2-40B4-BE49-F238E27FC236}">
                  <a16:creationId xmlns:a16="http://schemas.microsoft.com/office/drawing/2014/main" id="{52367180-8105-AB70-A3B8-44C09C599986}"/>
                </a:ext>
              </a:extLst>
            </p:cNvPr>
            <p:cNvSpPr txBox="1"/>
            <p:nvPr/>
          </p:nvSpPr>
          <p:spPr>
            <a:xfrm>
              <a:off x="0" y="0"/>
              <a:ext cx="491295" cy="53780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Ster: 4 punten 23">
              <a:extLst>
                <a:ext uri="{FF2B5EF4-FFF2-40B4-BE49-F238E27FC236}">
                  <a16:creationId xmlns:a16="http://schemas.microsoft.com/office/drawing/2014/main" id="{DFC9CB34-FBB9-B123-5749-A57B82235D28}"/>
                </a:ext>
              </a:extLst>
            </p:cNvPr>
            <p:cNvSpPr/>
            <p:nvPr/>
          </p:nvSpPr>
          <p:spPr>
            <a:xfrm>
              <a:off x="133350" y="95250"/>
              <a:ext cx="238125" cy="304800"/>
            </a:xfrm>
            <a:prstGeom prst="star4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C4B5BB6B-BBFF-D1C8-B2BB-91EA2F5BE219}"/>
              </a:ext>
            </a:extLst>
          </p:cNvPr>
          <p:cNvSpPr txBox="1"/>
          <p:nvPr/>
        </p:nvSpPr>
        <p:spPr>
          <a:xfrm>
            <a:off x="1468931" y="3385718"/>
            <a:ext cx="113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= Kaas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4F2EEEA-9777-3D24-25F0-BEA504E38237}"/>
              </a:ext>
            </a:extLst>
          </p:cNvPr>
          <p:cNvGrpSpPr/>
          <p:nvPr/>
        </p:nvGrpSpPr>
        <p:grpSpPr>
          <a:xfrm>
            <a:off x="929115" y="4194866"/>
            <a:ext cx="454977" cy="460436"/>
            <a:chOff x="0" y="0"/>
            <a:chExt cx="491295" cy="537803"/>
          </a:xfrm>
        </p:grpSpPr>
        <p:sp>
          <p:nvSpPr>
            <p:cNvPr id="19" name="Tekstvak 42">
              <a:extLst>
                <a:ext uri="{FF2B5EF4-FFF2-40B4-BE49-F238E27FC236}">
                  <a16:creationId xmlns:a16="http://schemas.microsoft.com/office/drawing/2014/main" id="{2935106F-B66D-C2F5-E0EA-65D950C5829F}"/>
                </a:ext>
              </a:extLst>
            </p:cNvPr>
            <p:cNvSpPr txBox="1"/>
            <p:nvPr/>
          </p:nvSpPr>
          <p:spPr>
            <a:xfrm>
              <a:off x="0" y="0"/>
              <a:ext cx="491295" cy="53780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" name="Hart 19">
              <a:extLst>
                <a:ext uri="{FF2B5EF4-FFF2-40B4-BE49-F238E27FC236}">
                  <a16:creationId xmlns:a16="http://schemas.microsoft.com/office/drawing/2014/main" id="{5646DEF3-DD56-3F6E-DBEB-DB0935873399}"/>
                </a:ext>
              </a:extLst>
            </p:cNvPr>
            <p:cNvSpPr/>
            <p:nvPr/>
          </p:nvSpPr>
          <p:spPr>
            <a:xfrm>
              <a:off x="114300" y="85725"/>
              <a:ext cx="257175" cy="304464"/>
            </a:xfrm>
            <a:prstGeom prst="hear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7DA0BAA2-D0D1-69B0-F0C2-18090BCED3C0}"/>
              </a:ext>
            </a:extLst>
          </p:cNvPr>
          <p:cNvSpPr txBox="1"/>
          <p:nvPr/>
        </p:nvSpPr>
        <p:spPr>
          <a:xfrm>
            <a:off x="1470659" y="4213925"/>
            <a:ext cx="221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= Pindakaas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8A7004A-4907-1955-9700-5BD15E1B1C35}"/>
              </a:ext>
            </a:extLst>
          </p:cNvPr>
          <p:cNvSpPr txBox="1"/>
          <p:nvPr/>
        </p:nvSpPr>
        <p:spPr>
          <a:xfrm>
            <a:off x="4079776" y="4797152"/>
            <a:ext cx="23656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</a:rPr>
              <a:t>Wat kies je?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Jam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Hagelslag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Kaas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400" dirty="0"/>
              <a:t>Pindakaas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62386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621</Words>
  <Application>Microsoft Macintosh PowerPoint</Application>
  <PresentationFormat>Breedbeeld</PresentationFormat>
  <Paragraphs>150</Paragraphs>
  <Slides>12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Kantoorthema</vt:lpstr>
      <vt:lpstr>Document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woont de bij?</dc:title>
  <dc:creator>Stralen</dc:creator>
  <cp:lastModifiedBy>Wijers, M.M. (Monica)</cp:lastModifiedBy>
  <cp:revision>76</cp:revision>
  <dcterms:created xsi:type="dcterms:W3CDTF">2021-04-18T20:17:44Z</dcterms:created>
  <dcterms:modified xsi:type="dcterms:W3CDTF">2024-02-20T12:40:33Z</dcterms:modified>
</cp:coreProperties>
</file>