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591C1-CF07-4673-8691-2EC7D8F65658}" type="datetimeFigureOut">
              <a:rPr lang="nl-NL" smtClean="0"/>
              <a:t>22-3-2019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E9D8-8DD4-4F18-9A8C-2C39B65161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3826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591C1-CF07-4673-8691-2EC7D8F65658}" type="datetimeFigureOut">
              <a:rPr lang="nl-NL" smtClean="0"/>
              <a:t>22-3-2019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E9D8-8DD4-4F18-9A8C-2C39B65161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5434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591C1-CF07-4673-8691-2EC7D8F65658}" type="datetimeFigureOut">
              <a:rPr lang="nl-NL" smtClean="0"/>
              <a:t>22-3-2019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E9D8-8DD4-4F18-9A8C-2C39B6516101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898091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591C1-CF07-4673-8691-2EC7D8F65658}" type="datetimeFigureOut">
              <a:rPr lang="nl-NL" smtClean="0"/>
              <a:t>22-3-2019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E9D8-8DD4-4F18-9A8C-2C39B65161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58707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591C1-CF07-4673-8691-2EC7D8F65658}" type="datetimeFigureOut">
              <a:rPr lang="nl-NL" smtClean="0"/>
              <a:t>22-3-2019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E9D8-8DD4-4F18-9A8C-2C39B6516101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06964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591C1-CF07-4673-8691-2EC7D8F65658}" type="datetimeFigureOut">
              <a:rPr lang="nl-NL" smtClean="0"/>
              <a:t>22-3-2019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E9D8-8DD4-4F18-9A8C-2C39B65161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86686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591C1-CF07-4673-8691-2EC7D8F65658}" type="datetimeFigureOut">
              <a:rPr lang="nl-NL" smtClean="0"/>
              <a:t>22-3-2019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E9D8-8DD4-4F18-9A8C-2C39B65161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45923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591C1-CF07-4673-8691-2EC7D8F65658}" type="datetimeFigureOut">
              <a:rPr lang="nl-NL" smtClean="0"/>
              <a:t>22-3-2019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E9D8-8DD4-4F18-9A8C-2C39B65161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1349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591C1-CF07-4673-8691-2EC7D8F65658}" type="datetimeFigureOut">
              <a:rPr lang="nl-NL" smtClean="0"/>
              <a:t>22-3-2019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E9D8-8DD4-4F18-9A8C-2C39B65161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6388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591C1-CF07-4673-8691-2EC7D8F65658}" type="datetimeFigureOut">
              <a:rPr lang="nl-NL" smtClean="0"/>
              <a:t>22-3-2019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E9D8-8DD4-4F18-9A8C-2C39B65161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6971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591C1-CF07-4673-8691-2EC7D8F65658}" type="datetimeFigureOut">
              <a:rPr lang="nl-NL" smtClean="0"/>
              <a:t>22-3-2019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E9D8-8DD4-4F18-9A8C-2C39B65161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0707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591C1-CF07-4673-8691-2EC7D8F65658}" type="datetimeFigureOut">
              <a:rPr lang="nl-NL" smtClean="0"/>
              <a:t>22-3-2019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E9D8-8DD4-4F18-9A8C-2C39B65161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6582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591C1-CF07-4673-8691-2EC7D8F65658}" type="datetimeFigureOut">
              <a:rPr lang="nl-NL" smtClean="0"/>
              <a:t>22-3-2019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E9D8-8DD4-4F18-9A8C-2C39B65161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4760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591C1-CF07-4673-8691-2EC7D8F65658}" type="datetimeFigureOut">
              <a:rPr lang="nl-NL" smtClean="0"/>
              <a:t>22-3-2019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E9D8-8DD4-4F18-9A8C-2C39B65161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4404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591C1-CF07-4673-8691-2EC7D8F65658}" type="datetimeFigureOut">
              <a:rPr lang="nl-NL" smtClean="0"/>
              <a:t>22-3-2019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E9D8-8DD4-4F18-9A8C-2C39B65161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513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591C1-CF07-4673-8691-2EC7D8F65658}" type="datetimeFigureOut">
              <a:rPr lang="nl-NL" smtClean="0"/>
              <a:t>22-3-2019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E9D8-8DD4-4F18-9A8C-2C39B65161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9498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591C1-CF07-4673-8691-2EC7D8F65658}" type="datetimeFigureOut">
              <a:rPr lang="nl-NL" smtClean="0"/>
              <a:t>22-3-2019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C76E9D8-8DD4-4F18-9A8C-2C39B651610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7476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Voorbereiding op examen opdracht 2 en 3 Klantcontact en verkoop 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73649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werkprocessen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Informeert klanten/bezoekers over de organisatie (D1-K1-W1)</a:t>
            </a:r>
          </a:p>
          <a:p>
            <a:r>
              <a:rPr lang="nl-NL" dirty="0" smtClean="0"/>
              <a:t>Voert verkoopgesprek </a:t>
            </a:r>
            <a:r>
              <a:rPr lang="nl-NL" dirty="0"/>
              <a:t>(</a:t>
            </a:r>
            <a:r>
              <a:rPr lang="nl-NL" dirty="0" smtClean="0"/>
              <a:t>D1-K1-W2)</a:t>
            </a:r>
          </a:p>
          <a:p>
            <a:r>
              <a:rPr lang="nl-NL" dirty="0" smtClean="0"/>
              <a:t>Handelt de verkoop af </a:t>
            </a:r>
            <a:r>
              <a:rPr lang="nl-NL" dirty="0"/>
              <a:t>(</a:t>
            </a:r>
            <a:r>
              <a:rPr lang="nl-NL" dirty="0" smtClean="0"/>
              <a:t>D1-K1-W3)</a:t>
            </a:r>
          </a:p>
          <a:p>
            <a:r>
              <a:rPr lang="nl-NL" dirty="0" smtClean="0"/>
              <a:t>Behandelt verzoeken, bestellingen en/of klachten van klanten </a:t>
            </a:r>
            <a:r>
              <a:rPr lang="nl-NL" dirty="0"/>
              <a:t>(</a:t>
            </a:r>
            <a:r>
              <a:rPr lang="nl-NL" dirty="0" smtClean="0"/>
              <a:t>D1-K1-W4)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53078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Afname examen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 simulatie worden opdracht 2 en 3 afgenomen</a:t>
            </a:r>
          </a:p>
          <a:p>
            <a:r>
              <a:rPr lang="nl-NL" dirty="0" smtClean="0"/>
              <a:t>Aan de hand van een casus voer je de opdrachten uit</a:t>
            </a:r>
          </a:p>
          <a:p>
            <a:r>
              <a:rPr lang="nl-NL" dirty="0" smtClean="0"/>
              <a:t>Een examinator (docent) speelt de klant</a:t>
            </a:r>
          </a:p>
          <a:p>
            <a:r>
              <a:rPr lang="nl-NL" dirty="0" smtClean="0"/>
              <a:t>De student handelt volgens de procedures</a:t>
            </a:r>
          </a:p>
          <a:p>
            <a:endParaRPr lang="nl-NL" dirty="0"/>
          </a:p>
          <a:p>
            <a:r>
              <a:rPr lang="nl-NL" dirty="0" smtClean="0"/>
              <a:t>Voorafgaand aan het examen krijgt de student 5 minuten om de casus door te nemen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0568462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</TotalTime>
  <Words>93</Words>
  <Application>Microsoft Office PowerPoint</Application>
  <PresentationFormat>Breedbeeld</PresentationFormat>
  <Paragraphs>13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</vt:lpstr>
      <vt:lpstr>Voorbereiding op examen opdracht 2 en 3 Klantcontact en verkoop </vt:lpstr>
      <vt:lpstr>De werkprocessen </vt:lpstr>
      <vt:lpstr>Afname examen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Voorbereiding op examen opdracht 2 en 3 Klantcontact en verkoop </dc:title>
  <dc:creator>Jente van der Mei</dc:creator>
  <cp:lastModifiedBy>Jente van der Mei</cp:lastModifiedBy>
  <cp:revision>1</cp:revision>
  <dcterms:created xsi:type="dcterms:W3CDTF">2019-03-22T11:30:18Z</dcterms:created>
  <dcterms:modified xsi:type="dcterms:W3CDTF">2019-03-22T11:36:28Z</dcterms:modified>
</cp:coreProperties>
</file>