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Meervoud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34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Alle lidwoorden (mannelijk, vrouwelijk en onzijdig) veranderen in MV in die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bv</a:t>
            </a:r>
            <a:br>
              <a:rPr lang="nl-NL" dirty="0" smtClean="0"/>
            </a:br>
            <a:r>
              <a:rPr lang="nl-NL" dirty="0" smtClean="0"/>
              <a:t>der </a:t>
            </a:r>
            <a:r>
              <a:rPr lang="nl-NL" dirty="0" err="1" smtClean="0"/>
              <a:t>Stuhl</a:t>
            </a:r>
            <a:r>
              <a:rPr lang="nl-NL" dirty="0" smtClean="0"/>
              <a:t> </a:t>
            </a:r>
            <a:r>
              <a:rPr lang="nl-NL" dirty="0" smtClean="0"/>
              <a:t>	</a:t>
            </a:r>
            <a:r>
              <a:rPr lang="nl-NL" b="1" dirty="0" smtClean="0"/>
              <a:t>die</a:t>
            </a:r>
            <a:r>
              <a:rPr lang="nl-NL" dirty="0" smtClean="0"/>
              <a:t> </a:t>
            </a:r>
            <a:r>
              <a:rPr lang="nl-NL" dirty="0" err="1" smtClean="0"/>
              <a:t>Stühle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die Frau	</a:t>
            </a:r>
            <a:r>
              <a:rPr lang="nl-NL" b="1" dirty="0" smtClean="0"/>
              <a:t>die</a:t>
            </a:r>
            <a:r>
              <a:rPr lang="nl-NL" dirty="0" smtClean="0"/>
              <a:t> </a:t>
            </a:r>
            <a:r>
              <a:rPr lang="nl-NL" dirty="0" err="1" smtClean="0"/>
              <a:t>Frauen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das </a:t>
            </a:r>
            <a:r>
              <a:rPr lang="nl-NL" dirty="0" err="1" smtClean="0"/>
              <a:t>Jahr</a:t>
            </a:r>
            <a:r>
              <a:rPr lang="nl-NL" dirty="0" smtClean="0"/>
              <a:t>	</a:t>
            </a:r>
            <a:r>
              <a:rPr lang="nl-NL" b="1" dirty="0" smtClean="0"/>
              <a:t>die</a:t>
            </a:r>
            <a:r>
              <a:rPr lang="nl-NL" dirty="0" smtClean="0"/>
              <a:t> </a:t>
            </a:r>
            <a:r>
              <a:rPr lang="nl-NL" dirty="0" err="1" smtClean="0"/>
              <a:t>Jahre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83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Hoofdregel mannelijk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>
                <a:solidFill>
                  <a:schemeClr val="accent4"/>
                </a:solidFill>
              </a:rPr>
              <a:t>(“)+ -e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Altijd een </a:t>
            </a:r>
            <a:r>
              <a:rPr lang="nl-NL" b="1" dirty="0" smtClean="0"/>
              <a:t>e</a:t>
            </a:r>
            <a:r>
              <a:rPr lang="nl-NL" dirty="0" smtClean="0"/>
              <a:t> op het einde en een </a:t>
            </a:r>
            <a:r>
              <a:rPr lang="nl-NL" b="1" dirty="0" smtClean="0"/>
              <a:t>Umlaut</a:t>
            </a:r>
            <a:r>
              <a:rPr lang="nl-NL" dirty="0" smtClean="0"/>
              <a:t> als het kan;</a:t>
            </a:r>
            <a:br>
              <a:rPr lang="nl-NL" dirty="0" smtClean="0"/>
            </a:br>
            <a:r>
              <a:rPr lang="nl-NL" dirty="0" smtClean="0"/>
              <a:t>Een Umlaut kan op de klinkers: a, u, au, o (denk aan Auto)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bv. 	</a:t>
            </a:r>
            <a:r>
              <a:rPr lang="nl-NL" dirty="0"/>
              <a:t>	</a:t>
            </a:r>
            <a:r>
              <a:rPr lang="nl-NL" dirty="0" smtClean="0"/>
              <a:t>der </a:t>
            </a:r>
            <a:r>
              <a:rPr lang="nl-NL" dirty="0" err="1" smtClean="0"/>
              <a:t>Stuhl</a:t>
            </a:r>
            <a:r>
              <a:rPr lang="nl-NL" dirty="0" smtClean="0"/>
              <a:t>	-	die </a:t>
            </a:r>
            <a:r>
              <a:rPr lang="nl-NL" dirty="0" err="1" smtClean="0"/>
              <a:t>Stühle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061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Hoofdregel </a:t>
            </a:r>
            <a:r>
              <a:rPr lang="nl-NL" dirty="0" err="1" smtClean="0"/>
              <a:t>vrouwlijk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smtClean="0">
                <a:solidFill>
                  <a:schemeClr val="accent4"/>
                </a:solidFill>
              </a:rPr>
              <a:t>+ -(e)n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Altijd een </a:t>
            </a:r>
            <a:r>
              <a:rPr lang="nl-NL" b="1" dirty="0" smtClean="0"/>
              <a:t>n </a:t>
            </a:r>
            <a:r>
              <a:rPr lang="nl-NL" dirty="0" smtClean="0"/>
              <a:t>op het einde en soms wordt het </a:t>
            </a:r>
            <a:r>
              <a:rPr lang="nl-NL" b="1" dirty="0" smtClean="0"/>
              <a:t>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bv. 	</a:t>
            </a:r>
            <a:r>
              <a:rPr lang="nl-NL" dirty="0"/>
              <a:t>	</a:t>
            </a:r>
            <a:r>
              <a:rPr lang="nl-NL" dirty="0" smtClean="0"/>
              <a:t>die Frau 	-	die </a:t>
            </a:r>
            <a:r>
              <a:rPr lang="nl-NL" dirty="0" err="1" smtClean="0"/>
              <a:t>Frauen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		die </a:t>
            </a:r>
            <a:r>
              <a:rPr lang="nl-NL" dirty="0" err="1" smtClean="0"/>
              <a:t>Schule</a:t>
            </a:r>
            <a:r>
              <a:rPr lang="nl-NL" dirty="0" smtClean="0"/>
              <a:t>	-	die </a:t>
            </a:r>
            <a:r>
              <a:rPr lang="nl-NL" dirty="0" err="1" smtClean="0"/>
              <a:t>Schulen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482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accent4"/>
                </a:solidFill>
              </a:rPr>
              <a:t>Let </a:t>
            </a:r>
            <a:r>
              <a:rPr lang="nl-NL" dirty="0" smtClean="0">
                <a:solidFill>
                  <a:schemeClr val="accent4"/>
                </a:solidFill>
              </a:rPr>
              <a:t>op: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als </a:t>
            </a:r>
            <a:r>
              <a:rPr lang="nl-NL" dirty="0"/>
              <a:t>het vrouwelijke </a:t>
            </a:r>
            <a:r>
              <a:rPr lang="nl-NL" dirty="0" err="1" smtClean="0"/>
              <a:t>zelfstandigwoord</a:t>
            </a:r>
            <a:r>
              <a:rPr lang="nl-NL" dirty="0" smtClean="0"/>
              <a:t> </a:t>
            </a:r>
            <a:r>
              <a:rPr lang="nl-NL" dirty="0"/>
              <a:t>op –in eindigt krijg je </a:t>
            </a:r>
            <a:r>
              <a:rPr lang="nl-NL" dirty="0" smtClean="0"/>
              <a:t>in MV –innen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bv. 		die </a:t>
            </a:r>
            <a:r>
              <a:rPr lang="nl-NL" dirty="0" err="1" smtClean="0"/>
              <a:t>Freundin</a:t>
            </a:r>
            <a:r>
              <a:rPr lang="nl-NL" dirty="0" smtClean="0"/>
              <a:t> – die </a:t>
            </a:r>
            <a:r>
              <a:rPr lang="nl-NL" dirty="0" err="1" smtClean="0"/>
              <a:t>Freundinnen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340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Hoofdregel onzijdig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 smtClean="0">
                <a:solidFill>
                  <a:schemeClr val="accent4"/>
                </a:solidFill>
              </a:rPr>
              <a:t>+ -e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Altijd een </a:t>
            </a:r>
            <a:r>
              <a:rPr lang="nl-NL" b="1" dirty="0" smtClean="0"/>
              <a:t>e</a:t>
            </a:r>
            <a:r>
              <a:rPr lang="nl-NL" dirty="0" smtClean="0"/>
              <a:t> op het einde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bv. 	</a:t>
            </a:r>
            <a:r>
              <a:rPr lang="nl-NL" dirty="0"/>
              <a:t>	</a:t>
            </a:r>
            <a:r>
              <a:rPr lang="nl-NL" dirty="0" smtClean="0"/>
              <a:t>das </a:t>
            </a:r>
            <a:r>
              <a:rPr lang="nl-NL" dirty="0" err="1" smtClean="0"/>
              <a:t>Jahr</a:t>
            </a:r>
            <a:r>
              <a:rPr lang="nl-NL" dirty="0" smtClean="0"/>
              <a:t>	-	die </a:t>
            </a:r>
            <a:r>
              <a:rPr lang="nl-NL" dirty="0" err="1" smtClean="0"/>
              <a:t>Jahre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6385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4"/>
                </a:solidFill>
              </a:rPr>
              <a:t>Uitzondering</a:t>
            </a:r>
            <a:endParaRPr lang="nl-NL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Alleen</a:t>
            </a:r>
            <a:r>
              <a:rPr lang="nl-NL" b="1" dirty="0" smtClean="0"/>
              <a:t> mannelijke </a:t>
            </a:r>
            <a:r>
              <a:rPr lang="nl-NL" dirty="0" smtClean="0"/>
              <a:t>en </a:t>
            </a:r>
            <a:r>
              <a:rPr lang="nl-NL" b="1" dirty="0" smtClean="0"/>
              <a:t>onzijdige </a:t>
            </a:r>
            <a:r>
              <a:rPr lang="nl-NL" dirty="0" smtClean="0"/>
              <a:t>op –el, -er en –en blijven in MV onveranderd</a:t>
            </a:r>
            <a:br>
              <a:rPr lang="nl-NL" dirty="0" smtClean="0"/>
            </a:br>
            <a:r>
              <a:rPr lang="nl-NL" dirty="0" smtClean="0"/>
              <a:t>Alleen het lidwoord verandert in </a:t>
            </a:r>
            <a:r>
              <a:rPr lang="nl-NL" b="1" dirty="0" smtClean="0"/>
              <a:t>die</a:t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bv</a:t>
            </a:r>
            <a:br>
              <a:rPr lang="nl-NL" b="1" dirty="0" smtClean="0"/>
            </a:br>
            <a:r>
              <a:rPr lang="nl-NL" b="1" dirty="0" smtClean="0"/>
              <a:t>der Onkel			die Onkel</a:t>
            </a:r>
            <a:br>
              <a:rPr lang="nl-NL" b="1" dirty="0" smtClean="0"/>
            </a:br>
            <a:r>
              <a:rPr lang="nl-NL" b="1" dirty="0" smtClean="0"/>
              <a:t>der </a:t>
            </a:r>
            <a:r>
              <a:rPr lang="nl-NL" b="1" dirty="0" err="1" smtClean="0"/>
              <a:t>Lehrer</a:t>
            </a:r>
            <a:r>
              <a:rPr lang="nl-NL" b="1" dirty="0" smtClean="0"/>
              <a:t>			die </a:t>
            </a:r>
            <a:r>
              <a:rPr lang="nl-NL" b="1" dirty="0" err="1" smtClean="0"/>
              <a:t>Lehrer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das </a:t>
            </a:r>
            <a:r>
              <a:rPr lang="nl-NL" b="1" dirty="0" err="1" smtClean="0"/>
              <a:t>Mädchen</a:t>
            </a:r>
            <a:r>
              <a:rPr lang="nl-NL" b="1" dirty="0" smtClean="0"/>
              <a:t>		die </a:t>
            </a:r>
            <a:r>
              <a:rPr lang="nl-NL" b="1" dirty="0" err="1" smtClean="0"/>
              <a:t>Mädchen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7983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65</Words>
  <Application>Microsoft Office PowerPoint</Application>
  <PresentationFormat>Breedbeeld</PresentationFormat>
  <Paragraphs>12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Meervoud</vt:lpstr>
      <vt:lpstr>PowerPoint-presentatie</vt:lpstr>
      <vt:lpstr>Hoofdregel mannelijk</vt:lpstr>
      <vt:lpstr>Hoofdregel vrouwlijk</vt:lpstr>
      <vt:lpstr>Let op:</vt:lpstr>
      <vt:lpstr>Hoofdregel onzijdig</vt:lpstr>
      <vt:lpstr>Uitzondering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Meervoud</dc:title>
  <dc:creator>Iris</dc:creator>
  <cp:lastModifiedBy>Schellingerhout, Iris</cp:lastModifiedBy>
  <cp:revision>5</cp:revision>
  <dcterms:created xsi:type="dcterms:W3CDTF">2016-11-29T16:40:14Z</dcterms:created>
  <dcterms:modified xsi:type="dcterms:W3CDTF">2019-01-18T08:01:14Z</dcterms:modified>
</cp:coreProperties>
</file>