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sldIdLst>
    <p:sldId id="263" r:id="rId5"/>
    <p:sldId id="264" r:id="rId6"/>
    <p:sldId id="257" r:id="rId7"/>
    <p:sldId id="262" r:id="rId8"/>
    <p:sldId id="260" r:id="rId9"/>
    <p:sldId id="256" r:id="rId10"/>
    <p:sldId id="259" r:id="rId11"/>
    <p:sldId id="265" r:id="rId12"/>
    <p:sldId id="261" r:id="rId13"/>
    <p:sldId id="258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18FD71-4086-4A1F-A1DE-A3664BBD8CE8}" v="11" dt="2019-09-02T19:17:42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5895-D97A-4085-8AAE-B9CE82A2454F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727B-275E-42ED-BDB8-DB3B605F8F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44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5895-D97A-4085-8AAE-B9CE82A2454F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727B-275E-42ED-BDB8-DB3B605F8F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998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5895-D97A-4085-8AAE-B9CE82A2454F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727B-275E-42ED-BDB8-DB3B605F8F75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79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5895-D97A-4085-8AAE-B9CE82A2454F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727B-275E-42ED-BDB8-DB3B605F8F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5680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5895-D97A-4085-8AAE-B9CE82A2454F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727B-275E-42ED-BDB8-DB3B605F8F75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360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5895-D97A-4085-8AAE-B9CE82A2454F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727B-275E-42ED-BDB8-DB3B605F8F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1001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5895-D97A-4085-8AAE-B9CE82A2454F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727B-275E-42ED-BDB8-DB3B605F8F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6472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5895-D97A-4085-8AAE-B9CE82A2454F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727B-275E-42ED-BDB8-DB3B605F8F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42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5895-D97A-4085-8AAE-B9CE82A2454F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727B-275E-42ED-BDB8-DB3B605F8F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38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5895-D97A-4085-8AAE-B9CE82A2454F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727B-275E-42ED-BDB8-DB3B605F8F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139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5895-D97A-4085-8AAE-B9CE82A2454F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727B-275E-42ED-BDB8-DB3B605F8F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350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5895-D97A-4085-8AAE-B9CE82A2454F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727B-275E-42ED-BDB8-DB3B605F8F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149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5895-D97A-4085-8AAE-B9CE82A2454F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727B-275E-42ED-BDB8-DB3B605F8F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64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5895-D97A-4085-8AAE-B9CE82A2454F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727B-275E-42ED-BDB8-DB3B605F8F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30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5895-D97A-4085-8AAE-B9CE82A2454F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727B-275E-42ED-BDB8-DB3B605F8F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01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5895-D97A-4085-8AAE-B9CE82A2454F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727B-275E-42ED-BDB8-DB3B605F8F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467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C5895-D97A-4085-8AAE-B9CE82A2454F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814727B-275E-42ED-BDB8-DB3B605F8F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517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EA71FB-749F-4C17-B597-DB9677DBC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Moet je bij deze deur duwen of trekken?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03F21EC-A9EE-49CE-AE88-A1CD07B5E5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7269" y="2046288"/>
            <a:ext cx="51752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413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B1C15-3669-40A1-AA35-F7904CB4E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kan je dit bloemstukje vinden?</a:t>
            </a:r>
          </a:p>
        </p:txBody>
      </p:sp>
      <p:pic>
        <p:nvPicPr>
          <p:cNvPr id="5" name="Tijdelijke aanduiding voor inhoud 4" descr="Afbeelding met bloem, tafel, binnen, plant&#10;&#10;Automatisch gegenereerde beschrijving">
            <a:extLst>
              <a:ext uri="{FF2B5EF4-FFF2-40B4-BE49-F238E27FC236}">
                <a16:creationId xmlns:a16="http://schemas.microsoft.com/office/drawing/2014/main" id="{4F655DD5-41A6-486E-B596-41FC5C346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7333" y="2055549"/>
            <a:ext cx="5020733" cy="3765550"/>
          </a:xfrm>
        </p:spPr>
      </p:pic>
    </p:spTree>
    <p:extLst>
      <p:ext uri="{BB962C8B-B14F-4D97-AF65-F5344CB8AC3E}">
        <p14:creationId xmlns:p14="http://schemas.microsoft.com/office/powerpoint/2010/main" val="3618983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F2A84-627C-49AF-9E66-256C0A16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mevrouw </a:t>
            </a:r>
            <a:r>
              <a:rPr lang="nl-NL" dirty="0" err="1"/>
              <a:t>Friedrichs</a:t>
            </a:r>
            <a:r>
              <a:rPr lang="nl-NL" dirty="0"/>
              <a:t> haar voornaam?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39506AF-A3CA-4207-81A6-799D99A64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8818" y="2503503"/>
            <a:ext cx="2055003" cy="205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11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695B2C-1FC7-4444-898A-88A8B14AD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D816F39E-96F9-4612-A0A4-F871F2A9E0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148490"/>
              </p:ext>
            </p:extLst>
          </p:nvPr>
        </p:nvGraphicFramePr>
        <p:xfrm>
          <a:off x="1012054" y="586913"/>
          <a:ext cx="8424909" cy="5635851"/>
        </p:xfrm>
        <a:graphic>
          <a:graphicData uri="http://schemas.openxmlformats.org/drawingml/2006/table">
            <a:tbl>
              <a:tblPr/>
              <a:tblGrid>
                <a:gridCol w="324729">
                  <a:extLst>
                    <a:ext uri="{9D8B030D-6E8A-4147-A177-3AD203B41FA5}">
                      <a16:colId xmlns:a16="http://schemas.microsoft.com/office/drawing/2014/main" val="4088282057"/>
                    </a:ext>
                  </a:extLst>
                </a:gridCol>
                <a:gridCol w="324729">
                  <a:extLst>
                    <a:ext uri="{9D8B030D-6E8A-4147-A177-3AD203B41FA5}">
                      <a16:colId xmlns:a16="http://schemas.microsoft.com/office/drawing/2014/main" val="1805890611"/>
                    </a:ext>
                  </a:extLst>
                </a:gridCol>
                <a:gridCol w="288648">
                  <a:extLst>
                    <a:ext uri="{9D8B030D-6E8A-4147-A177-3AD203B41FA5}">
                      <a16:colId xmlns:a16="http://schemas.microsoft.com/office/drawing/2014/main" val="3683626837"/>
                    </a:ext>
                  </a:extLst>
                </a:gridCol>
                <a:gridCol w="306688">
                  <a:extLst>
                    <a:ext uri="{9D8B030D-6E8A-4147-A177-3AD203B41FA5}">
                      <a16:colId xmlns:a16="http://schemas.microsoft.com/office/drawing/2014/main" val="3182445491"/>
                    </a:ext>
                  </a:extLst>
                </a:gridCol>
                <a:gridCol w="324729">
                  <a:extLst>
                    <a:ext uri="{9D8B030D-6E8A-4147-A177-3AD203B41FA5}">
                      <a16:colId xmlns:a16="http://schemas.microsoft.com/office/drawing/2014/main" val="2504412688"/>
                    </a:ext>
                  </a:extLst>
                </a:gridCol>
                <a:gridCol w="288648">
                  <a:extLst>
                    <a:ext uri="{9D8B030D-6E8A-4147-A177-3AD203B41FA5}">
                      <a16:colId xmlns:a16="http://schemas.microsoft.com/office/drawing/2014/main" val="125114227"/>
                    </a:ext>
                  </a:extLst>
                </a:gridCol>
                <a:gridCol w="322708">
                  <a:extLst>
                    <a:ext uri="{9D8B030D-6E8A-4147-A177-3AD203B41FA5}">
                      <a16:colId xmlns:a16="http://schemas.microsoft.com/office/drawing/2014/main" val="1248902416"/>
                    </a:ext>
                  </a:extLst>
                </a:gridCol>
                <a:gridCol w="398911">
                  <a:extLst>
                    <a:ext uri="{9D8B030D-6E8A-4147-A177-3AD203B41FA5}">
                      <a16:colId xmlns:a16="http://schemas.microsoft.com/office/drawing/2014/main" val="1487232861"/>
                    </a:ext>
                  </a:extLst>
                </a:gridCol>
                <a:gridCol w="324729">
                  <a:extLst>
                    <a:ext uri="{9D8B030D-6E8A-4147-A177-3AD203B41FA5}">
                      <a16:colId xmlns:a16="http://schemas.microsoft.com/office/drawing/2014/main" val="3950809585"/>
                    </a:ext>
                  </a:extLst>
                </a:gridCol>
                <a:gridCol w="324729">
                  <a:extLst>
                    <a:ext uri="{9D8B030D-6E8A-4147-A177-3AD203B41FA5}">
                      <a16:colId xmlns:a16="http://schemas.microsoft.com/office/drawing/2014/main" val="3927361933"/>
                    </a:ext>
                  </a:extLst>
                </a:gridCol>
                <a:gridCol w="414931">
                  <a:extLst>
                    <a:ext uri="{9D8B030D-6E8A-4147-A177-3AD203B41FA5}">
                      <a16:colId xmlns:a16="http://schemas.microsoft.com/office/drawing/2014/main" val="1038798782"/>
                    </a:ext>
                  </a:extLst>
                </a:gridCol>
                <a:gridCol w="324729">
                  <a:extLst>
                    <a:ext uri="{9D8B030D-6E8A-4147-A177-3AD203B41FA5}">
                      <a16:colId xmlns:a16="http://schemas.microsoft.com/office/drawing/2014/main" val="608239191"/>
                    </a:ext>
                  </a:extLst>
                </a:gridCol>
                <a:gridCol w="324729">
                  <a:extLst>
                    <a:ext uri="{9D8B030D-6E8A-4147-A177-3AD203B41FA5}">
                      <a16:colId xmlns:a16="http://schemas.microsoft.com/office/drawing/2014/main" val="2244450199"/>
                    </a:ext>
                  </a:extLst>
                </a:gridCol>
                <a:gridCol w="324729">
                  <a:extLst>
                    <a:ext uri="{9D8B030D-6E8A-4147-A177-3AD203B41FA5}">
                      <a16:colId xmlns:a16="http://schemas.microsoft.com/office/drawing/2014/main" val="2330840458"/>
                    </a:ext>
                  </a:extLst>
                </a:gridCol>
                <a:gridCol w="324729">
                  <a:extLst>
                    <a:ext uri="{9D8B030D-6E8A-4147-A177-3AD203B41FA5}">
                      <a16:colId xmlns:a16="http://schemas.microsoft.com/office/drawing/2014/main" val="4015243856"/>
                    </a:ext>
                  </a:extLst>
                </a:gridCol>
                <a:gridCol w="324729">
                  <a:extLst>
                    <a:ext uri="{9D8B030D-6E8A-4147-A177-3AD203B41FA5}">
                      <a16:colId xmlns:a16="http://schemas.microsoft.com/office/drawing/2014/main" val="3289057350"/>
                    </a:ext>
                  </a:extLst>
                </a:gridCol>
                <a:gridCol w="324729">
                  <a:extLst>
                    <a:ext uri="{9D8B030D-6E8A-4147-A177-3AD203B41FA5}">
                      <a16:colId xmlns:a16="http://schemas.microsoft.com/office/drawing/2014/main" val="1349543405"/>
                    </a:ext>
                  </a:extLst>
                </a:gridCol>
                <a:gridCol w="306688">
                  <a:extLst>
                    <a:ext uri="{9D8B030D-6E8A-4147-A177-3AD203B41FA5}">
                      <a16:colId xmlns:a16="http://schemas.microsoft.com/office/drawing/2014/main" val="3090140507"/>
                    </a:ext>
                  </a:extLst>
                </a:gridCol>
                <a:gridCol w="306688">
                  <a:extLst>
                    <a:ext uri="{9D8B030D-6E8A-4147-A177-3AD203B41FA5}">
                      <a16:colId xmlns:a16="http://schemas.microsoft.com/office/drawing/2014/main" val="305529244"/>
                    </a:ext>
                  </a:extLst>
                </a:gridCol>
                <a:gridCol w="306688">
                  <a:extLst>
                    <a:ext uri="{9D8B030D-6E8A-4147-A177-3AD203B41FA5}">
                      <a16:colId xmlns:a16="http://schemas.microsoft.com/office/drawing/2014/main" val="2662553396"/>
                    </a:ext>
                  </a:extLst>
                </a:gridCol>
                <a:gridCol w="324729">
                  <a:extLst>
                    <a:ext uri="{9D8B030D-6E8A-4147-A177-3AD203B41FA5}">
                      <a16:colId xmlns:a16="http://schemas.microsoft.com/office/drawing/2014/main" val="2315156021"/>
                    </a:ext>
                  </a:extLst>
                </a:gridCol>
                <a:gridCol w="324729">
                  <a:extLst>
                    <a:ext uri="{9D8B030D-6E8A-4147-A177-3AD203B41FA5}">
                      <a16:colId xmlns:a16="http://schemas.microsoft.com/office/drawing/2014/main" val="3563553554"/>
                    </a:ext>
                  </a:extLst>
                </a:gridCol>
                <a:gridCol w="306688">
                  <a:extLst>
                    <a:ext uri="{9D8B030D-6E8A-4147-A177-3AD203B41FA5}">
                      <a16:colId xmlns:a16="http://schemas.microsoft.com/office/drawing/2014/main" val="1997582309"/>
                    </a:ext>
                  </a:extLst>
                </a:gridCol>
                <a:gridCol w="324729">
                  <a:extLst>
                    <a:ext uri="{9D8B030D-6E8A-4147-A177-3AD203B41FA5}">
                      <a16:colId xmlns:a16="http://schemas.microsoft.com/office/drawing/2014/main" val="586023132"/>
                    </a:ext>
                  </a:extLst>
                </a:gridCol>
                <a:gridCol w="306688">
                  <a:extLst>
                    <a:ext uri="{9D8B030D-6E8A-4147-A177-3AD203B41FA5}">
                      <a16:colId xmlns:a16="http://schemas.microsoft.com/office/drawing/2014/main" val="4259558460"/>
                    </a:ext>
                  </a:extLst>
                </a:gridCol>
                <a:gridCol w="324729">
                  <a:extLst>
                    <a:ext uri="{9D8B030D-6E8A-4147-A177-3AD203B41FA5}">
                      <a16:colId xmlns:a16="http://schemas.microsoft.com/office/drawing/2014/main" val="4220993043"/>
                    </a:ext>
                  </a:extLst>
                </a:gridCol>
              </a:tblGrid>
              <a:tr h="522057"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831733"/>
                  </a:ext>
                </a:extLst>
              </a:tr>
              <a:tr h="510193"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99392"/>
                  </a:ext>
                </a:extLst>
              </a:tr>
              <a:tr h="510193"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814893"/>
                  </a:ext>
                </a:extLst>
              </a:tr>
              <a:tr h="510193"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899710"/>
                  </a:ext>
                </a:extLst>
              </a:tr>
              <a:tr h="510193"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183695"/>
                  </a:ext>
                </a:extLst>
              </a:tr>
              <a:tr h="510193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242742"/>
                  </a:ext>
                </a:extLst>
              </a:tr>
              <a:tr h="510193"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669910"/>
                  </a:ext>
                </a:extLst>
              </a:tr>
              <a:tr h="510193"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731779"/>
                  </a:ext>
                </a:extLst>
              </a:tr>
              <a:tr h="510193"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062771"/>
                  </a:ext>
                </a:extLst>
              </a:tr>
              <a:tr h="510193"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513759"/>
                  </a:ext>
                </a:extLst>
              </a:tr>
              <a:tr h="522057"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696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49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8C01C-DF85-4B30-AC27-C7AB50D4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kan je deze gebruiken?</a:t>
            </a:r>
          </a:p>
        </p:txBody>
      </p:sp>
      <p:pic>
        <p:nvPicPr>
          <p:cNvPr id="7" name="Tijdelijke aanduiding voor inhoud 6" descr="Afbeelding met tafel, binnen, zitten, kop&#10;&#10;Automatisch gegenereerde beschrijving">
            <a:extLst>
              <a:ext uri="{FF2B5EF4-FFF2-40B4-BE49-F238E27FC236}">
                <a16:creationId xmlns:a16="http://schemas.microsoft.com/office/drawing/2014/main" id="{7EAC82C6-D745-4253-9A4C-64999EB07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8394" y="2160588"/>
            <a:ext cx="51752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486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56F19F-4B10-41AC-A227-31A3C71E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Waarvoor dient dit lokaal?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DFC446F-E812-4329-8E57-41283ECBE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1" y="20081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230432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306F23-C442-4D5A-9C9F-F91CFC589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 welk lokaal staat dit kluisblok?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3AAAAE-1254-4542-BE2A-FC7E8DA03A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45769" y="2198688"/>
            <a:ext cx="51752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13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1A46FE-3D04-4D74-8155-26699374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hier te koop voor € 12,99?</a:t>
            </a:r>
          </a:p>
        </p:txBody>
      </p:sp>
      <p:pic>
        <p:nvPicPr>
          <p:cNvPr id="5" name="Tijdelijke aanduiding voor inhoud 4" descr="Afbeelding met teken&#10;&#10;Automatisch gegenereerde beschrijving">
            <a:extLst>
              <a:ext uri="{FF2B5EF4-FFF2-40B4-BE49-F238E27FC236}">
                <a16:creationId xmlns:a16="http://schemas.microsoft.com/office/drawing/2014/main" id="{144E7532-88E2-4F3D-BC8E-648F51E02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164082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2282602-153E-4624-BFDF-20DDF50D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staat dit hert?</a:t>
            </a:r>
          </a:p>
        </p:txBody>
      </p:sp>
      <p:pic>
        <p:nvPicPr>
          <p:cNvPr id="7" name="Tijdelijke aanduiding voor inhoud 6" descr="Afbeelding met muur, binnen&#10;&#10;Automatisch gegenereerde beschrijving">
            <a:extLst>
              <a:ext uri="{FF2B5EF4-FFF2-40B4-BE49-F238E27FC236}">
                <a16:creationId xmlns:a16="http://schemas.microsoft.com/office/drawing/2014/main" id="{02303490-DD04-4B82-A71B-166E7EBC8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41044" y="1916906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2360963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50F142-3AB7-48D5-A841-880013CE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kan je achterlaten bij de thee?</a:t>
            </a:r>
          </a:p>
        </p:txBody>
      </p:sp>
      <p:pic>
        <p:nvPicPr>
          <p:cNvPr id="5" name="Tijdelijke aanduiding voor inhoud 4" descr="Afbeelding met mat, gebouw&#10;&#10;Automatisch gegenereerde beschrijving">
            <a:extLst>
              <a:ext uri="{FF2B5EF4-FFF2-40B4-BE49-F238E27FC236}">
                <a16:creationId xmlns:a16="http://schemas.microsoft.com/office/drawing/2014/main" id="{50B287EE-BAEE-4A51-9309-96C970A7F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69" y="214153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13000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0D7107-BF8C-41A1-9C39-4AD92981A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dit?</a:t>
            </a:r>
          </a:p>
        </p:txBody>
      </p:sp>
      <p:pic>
        <p:nvPicPr>
          <p:cNvPr id="5" name="Tijdelijke aanduiding voor inhoud 4" descr="Afbeelding met muur&#10;&#10;Automatisch gegenereerde beschrijving">
            <a:extLst>
              <a:ext uri="{FF2B5EF4-FFF2-40B4-BE49-F238E27FC236}">
                <a16:creationId xmlns:a16="http://schemas.microsoft.com/office/drawing/2014/main" id="{F6CF5EF8-2B9F-4076-A568-276E857FC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361511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9E99E-5335-4D9A-827B-80DD3B46F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betekent dit?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0328DD-AEA4-4B6C-B09C-0DC24CBC50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94" y="2160588"/>
            <a:ext cx="51752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499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169eb86d-0fb8-4364-bb17-d27f6b2029d0" xsi:nil="true"/>
    <Is_Collaboration_Space_Locked xmlns="169eb86d-0fb8-4364-bb17-d27f6b2029d0" xsi:nil="true"/>
    <NotebookType xmlns="169eb86d-0fb8-4364-bb17-d27f6b2029d0" xsi:nil="true"/>
    <FolderType xmlns="169eb86d-0fb8-4364-bb17-d27f6b2029d0" xsi:nil="true"/>
    <Owner xmlns="169eb86d-0fb8-4364-bb17-d27f6b2029d0">
      <UserInfo>
        <DisplayName/>
        <AccountId xsi:nil="true"/>
        <AccountType/>
      </UserInfo>
    </Owner>
    <Student_Groups xmlns="169eb86d-0fb8-4364-bb17-d27f6b2029d0">
      <UserInfo>
        <DisplayName/>
        <AccountId xsi:nil="true"/>
        <AccountType/>
      </UserInfo>
    </Student_Groups>
    <TeamsChannelId xmlns="169eb86d-0fb8-4364-bb17-d27f6b2029d0" xsi:nil="true"/>
    <IsNotebookLocked xmlns="169eb86d-0fb8-4364-bb17-d27f6b2029d0" xsi:nil="true"/>
    <Has_Teacher_Only_SectionGroup xmlns="169eb86d-0fb8-4364-bb17-d27f6b2029d0" xsi:nil="true"/>
    <CultureName xmlns="169eb86d-0fb8-4364-bb17-d27f6b2029d0" xsi:nil="true"/>
    <Students xmlns="169eb86d-0fb8-4364-bb17-d27f6b2029d0">
      <UserInfo>
        <DisplayName/>
        <AccountId xsi:nil="true"/>
        <AccountType/>
      </UserInfo>
    </Students>
    <AppVersion xmlns="169eb86d-0fb8-4364-bb17-d27f6b2029d0" xsi:nil="true"/>
    <Invited_Students xmlns="169eb86d-0fb8-4364-bb17-d27f6b2029d0" xsi:nil="true"/>
    <Templates xmlns="169eb86d-0fb8-4364-bb17-d27f6b2029d0" xsi:nil="true"/>
    <Teachers xmlns="169eb86d-0fb8-4364-bb17-d27f6b2029d0">
      <UserInfo>
        <DisplayName/>
        <AccountId xsi:nil="true"/>
        <AccountType/>
      </UserInfo>
    </Teachers>
    <Invited_Teachers xmlns="169eb86d-0fb8-4364-bb17-d27f6b2029d0" xsi:nil="true"/>
    <DefaultSectionNames xmlns="169eb86d-0fb8-4364-bb17-d27f6b2029d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E6EAFB7E375B4FA8D2FF7FD64788B7" ma:contentTypeVersion="26" ma:contentTypeDescription="Een nieuw document maken." ma:contentTypeScope="" ma:versionID="59eb7bb8b37d336cd7d434957c9057a3">
  <xsd:schema xmlns:xsd="http://www.w3.org/2001/XMLSchema" xmlns:xs="http://www.w3.org/2001/XMLSchema" xmlns:p="http://schemas.microsoft.com/office/2006/metadata/properties" xmlns:ns3="0bfbde32-856c-4dfd-bc38-4322d606c322" xmlns:ns4="169eb86d-0fb8-4364-bb17-d27f6b2029d0" targetNamespace="http://schemas.microsoft.com/office/2006/metadata/properties" ma:root="true" ma:fieldsID="2ca9815fe6de0e42abf07b1d0734f9d7" ns3:_="" ns4:_="">
    <xsd:import namespace="0bfbde32-856c-4dfd-bc38-4322d606c322"/>
    <xsd:import namespace="169eb86d-0fb8-4364-bb17-d27f6b2029d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bde32-856c-4dfd-bc38-4322d606c3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eb86d-0fb8-4364-bb17-d27f6b202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4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2" nillable="true" ma:displayName="Is Collaboration Space Locked" ma:internalName="Is_Collaboration_Space_Locked">
      <xsd:simpleType>
        <xsd:restriction base="dms:Boolean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968171-9F45-4C1C-9812-D0CA3775A3A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bfbde32-856c-4dfd-bc38-4322d606c322"/>
    <ds:schemaRef ds:uri="http://purl.org/dc/terms/"/>
    <ds:schemaRef ds:uri="169eb86d-0fb8-4364-bb17-d27f6b2029d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D265B64-8EE5-46B9-A8B5-B8E324C35B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E3DA4B-5EF8-49C9-AA6B-200EA55836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fbde32-856c-4dfd-bc38-4322d606c322"/>
    <ds:schemaRef ds:uri="169eb86d-0fb8-4364-bb17-d27f6b202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</TotalTime>
  <Words>71</Words>
  <Application>Microsoft Office PowerPoint</Application>
  <PresentationFormat>Breedbeeld</PresentationFormat>
  <Paragraphs>111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Moet je bij deze deur duwen of trekken?</vt:lpstr>
      <vt:lpstr>Waar kan je deze gebruiken?</vt:lpstr>
      <vt:lpstr>Waarvoor dient dit lokaal?</vt:lpstr>
      <vt:lpstr>Bij welk lokaal staat dit kluisblok?</vt:lpstr>
      <vt:lpstr>Wat is hier te koop voor € 12,99?</vt:lpstr>
      <vt:lpstr>Waar staat dit hert?</vt:lpstr>
      <vt:lpstr>Wat kan je achterlaten bij de thee?</vt:lpstr>
      <vt:lpstr>Wat is dit?</vt:lpstr>
      <vt:lpstr>Wat betekent dit?</vt:lpstr>
      <vt:lpstr>Waar kan je dit bloemstukje vinden?</vt:lpstr>
      <vt:lpstr>Wat is mevrouw Friedrichs haar voornaam?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Waar staat dit hert?</dc:title>
  <dc:creator>Ciska Plas</dc:creator>
  <cp:lastModifiedBy>Fion Friedrichs</cp:lastModifiedBy>
  <cp:revision>5</cp:revision>
  <dcterms:created xsi:type="dcterms:W3CDTF">2019-09-02T18:31:26Z</dcterms:created>
  <dcterms:modified xsi:type="dcterms:W3CDTF">2019-09-03T19:13:20Z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0x010100B7E6EAFB7E375B4FA8D2FF7FD64788B7</vt:lpwstr>
  </property>
</Properties>
</file>