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21D23-958B-41AC-8CFF-557FEBFE67F9}" v="1" dt="2021-07-29T19:33:47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rie van den Berg" userId="b7f64057-db8e-423a-b2b5-100c21bc0b3b" providerId="ADAL" clId="{4C37C0AB-D145-4803-8385-5685904D205E}"/>
    <pc:docChg chg="modSld">
      <pc:chgData name="Valerie van den Berg" userId="b7f64057-db8e-423a-b2b5-100c21bc0b3b" providerId="ADAL" clId="{4C37C0AB-D145-4803-8385-5685904D205E}" dt="2021-06-10T08:23:36.247" v="27" actId="20577"/>
      <pc:docMkLst>
        <pc:docMk/>
      </pc:docMkLst>
      <pc:sldChg chg="modSp mod">
        <pc:chgData name="Valerie van den Berg" userId="b7f64057-db8e-423a-b2b5-100c21bc0b3b" providerId="ADAL" clId="{4C37C0AB-D145-4803-8385-5685904D205E}" dt="2021-06-10T08:23:36.247" v="27" actId="20577"/>
        <pc:sldMkLst>
          <pc:docMk/>
          <pc:sldMk cId="4159768415" sldId="256"/>
        </pc:sldMkLst>
        <pc:spChg chg="mod">
          <ac:chgData name="Valerie van den Berg" userId="b7f64057-db8e-423a-b2b5-100c21bc0b3b" providerId="ADAL" clId="{4C37C0AB-D145-4803-8385-5685904D205E}" dt="2021-06-10T08:23:36.247" v="27" actId="20577"/>
          <ac:spMkLst>
            <pc:docMk/>
            <pc:sldMk cId="4159768415" sldId="256"/>
            <ac:spMk id="9" creationId="{00000000-0000-0000-0000-000000000000}"/>
          </ac:spMkLst>
        </pc:spChg>
      </pc:sldChg>
    </pc:docChg>
  </pc:docChgLst>
  <pc:docChgLst>
    <pc:chgData name="Pascalle Cup" userId="S::p.cup@helicon.nl::acdf420d-3d1b-463e-9173-44ff0cd1b36a" providerId="AD" clId="Web-{809800E7-057E-4D5C-A958-349E7E701F17}"/>
    <pc:docChg chg="delSld modSld">
      <pc:chgData name="Pascalle Cup" userId="S::p.cup@helicon.nl::acdf420d-3d1b-463e-9173-44ff0cd1b36a" providerId="AD" clId="Web-{809800E7-057E-4D5C-A958-349E7E701F17}" dt="2021-06-10T08:29:10.344" v="76"/>
      <pc:docMkLst>
        <pc:docMk/>
      </pc:docMkLst>
      <pc:sldChg chg="del">
        <pc:chgData name="Pascalle Cup" userId="S::p.cup@helicon.nl::acdf420d-3d1b-463e-9173-44ff0cd1b36a" providerId="AD" clId="Web-{809800E7-057E-4D5C-A958-349E7E701F17}" dt="2021-06-10T08:29:10.344" v="76"/>
        <pc:sldMkLst>
          <pc:docMk/>
          <pc:sldMk cId="3731662247" sldId="257"/>
        </pc:sldMkLst>
      </pc:sldChg>
      <pc:sldChg chg="modSp">
        <pc:chgData name="Pascalle Cup" userId="S::p.cup@helicon.nl::acdf420d-3d1b-463e-9173-44ff0cd1b36a" providerId="AD" clId="Web-{809800E7-057E-4D5C-A958-349E7E701F17}" dt="2021-06-10T08:29:08.469" v="75" actId="20577"/>
        <pc:sldMkLst>
          <pc:docMk/>
          <pc:sldMk cId="3013612536" sldId="258"/>
        </pc:sldMkLst>
        <pc:spChg chg="mod">
          <ac:chgData name="Pascalle Cup" userId="S::p.cup@helicon.nl::acdf420d-3d1b-463e-9173-44ff0cd1b36a" providerId="AD" clId="Web-{809800E7-057E-4D5C-A958-349E7E701F17}" dt="2021-06-10T08:27:53.639" v="3" actId="20577"/>
          <ac:spMkLst>
            <pc:docMk/>
            <pc:sldMk cId="3013612536" sldId="258"/>
            <ac:spMk id="7" creationId="{00000000-0000-0000-0000-000000000000}"/>
          </ac:spMkLst>
        </pc:spChg>
        <pc:spChg chg="mod">
          <ac:chgData name="Pascalle Cup" userId="S::p.cup@helicon.nl::acdf420d-3d1b-463e-9173-44ff0cd1b36a" providerId="AD" clId="Web-{809800E7-057E-4D5C-A958-349E7E701F17}" dt="2021-06-10T08:27:55.483" v="5" actId="20577"/>
          <ac:spMkLst>
            <pc:docMk/>
            <pc:sldMk cId="3013612536" sldId="258"/>
            <ac:spMk id="8" creationId="{00000000-0000-0000-0000-000000000000}"/>
          </ac:spMkLst>
        </pc:spChg>
        <pc:spChg chg="mod">
          <ac:chgData name="Pascalle Cup" userId="S::p.cup@helicon.nl::acdf420d-3d1b-463e-9173-44ff0cd1b36a" providerId="AD" clId="Web-{809800E7-057E-4D5C-A958-349E7E701F17}" dt="2021-06-10T08:29:02.390" v="72" actId="20577"/>
          <ac:spMkLst>
            <pc:docMk/>
            <pc:sldMk cId="3013612536" sldId="258"/>
            <ac:spMk id="9" creationId="{00000000-0000-0000-0000-000000000000}"/>
          </ac:spMkLst>
        </pc:spChg>
        <pc:spChg chg="mod">
          <ac:chgData name="Pascalle Cup" userId="S::p.cup@helicon.nl::acdf420d-3d1b-463e-9173-44ff0cd1b36a" providerId="AD" clId="Web-{809800E7-057E-4D5C-A958-349E7E701F17}" dt="2021-06-10T08:29:08.469" v="75" actId="20577"/>
          <ac:spMkLst>
            <pc:docMk/>
            <pc:sldMk cId="3013612536" sldId="258"/>
            <ac:spMk id="10" creationId="{00000000-0000-0000-0000-000000000000}"/>
          </ac:spMkLst>
        </pc:spChg>
      </pc:sldChg>
    </pc:docChg>
  </pc:docChgLst>
  <pc:docChgLst>
    <pc:chgData name="Pascalle Cup" userId="S::p.cup@helicon.nl::acdf420d-3d1b-463e-9173-44ff0cd1b36a" providerId="AD" clId="Web-{D1995BE2-2EC4-463B-ABF3-B558A069C601}"/>
    <pc:docChg chg="modSld">
      <pc:chgData name="Pascalle Cup" userId="S::p.cup@helicon.nl::acdf420d-3d1b-463e-9173-44ff0cd1b36a" providerId="AD" clId="Web-{D1995BE2-2EC4-463B-ABF3-B558A069C601}" dt="2021-06-10T08:18:36.783" v="14" actId="20577"/>
      <pc:docMkLst>
        <pc:docMk/>
      </pc:docMkLst>
      <pc:sldChg chg="modSp">
        <pc:chgData name="Pascalle Cup" userId="S::p.cup@helicon.nl::acdf420d-3d1b-463e-9173-44ff0cd1b36a" providerId="AD" clId="Web-{D1995BE2-2EC4-463B-ABF3-B558A069C601}" dt="2021-06-10T08:18:36.783" v="14" actId="20577"/>
        <pc:sldMkLst>
          <pc:docMk/>
          <pc:sldMk cId="4159768415" sldId="256"/>
        </pc:sldMkLst>
        <pc:spChg chg="mod">
          <ac:chgData name="Pascalle Cup" userId="S::p.cup@helicon.nl::acdf420d-3d1b-463e-9173-44ff0cd1b36a" providerId="AD" clId="Web-{D1995BE2-2EC4-463B-ABF3-B558A069C601}" dt="2021-06-10T08:14:27.167" v="2" actId="1076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S::p.cup@helicon.nl::acdf420d-3d1b-463e-9173-44ff0cd1b36a" providerId="AD" clId="Web-{D1995BE2-2EC4-463B-ABF3-B558A069C601}" dt="2021-06-10T08:15:41.684" v="9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S::p.cup@helicon.nl::acdf420d-3d1b-463e-9173-44ff0cd1b36a" providerId="AD" clId="Web-{D1995BE2-2EC4-463B-ABF3-B558A069C601}" dt="2021-06-10T08:15:54.497" v="10" actId="1076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S::p.cup@helicon.nl::acdf420d-3d1b-463e-9173-44ff0cd1b36a" providerId="AD" clId="Web-{D1995BE2-2EC4-463B-ABF3-B558A069C601}" dt="2021-06-10T08:18:36.783" v="14" actId="20577"/>
          <ac:spMkLst>
            <pc:docMk/>
            <pc:sldMk cId="4159768415" sldId="256"/>
            <ac:spMk id="10" creationId="{00000000-0000-0000-0000-000000000000}"/>
          </ac:spMkLst>
        </pc:spChg>
        <pc:picChg chg="mod">
          <ac:chgData name="Pascalle Cup" userId="S::p.cup@helicon.nl::acdf420d-3d1b-463e-9173-44ff0cd1b36a" providerId="AD" clId="Web-{D1995BE2-2EC4-463B-ABF3-B558A069C601}" dt="2021-06-10T08:16:00.810" v="12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S::p.cup@helicon.nl::acdf420d-3d1b-463e-9173-44ff0cd1b36a" providerId="AD" clId="Web-{D1995BE2-2EC4-463B-ABF3-B558A069C601}" dt="2021-06-10T08:15:57.825" v="11" actId="1076"/>
          <ac:picMkLst>
            <pc:docMk/>
            <pc:sldMk cId="4159768415" sldId="256"/>
            <ac:picMk id="21" creationId="{00000000-0000-0000-0000-000000000000}"/>
          </ac:picMkLst>
        </pc:picChg>
      </pc:sldChg>
    </pc:docChg>
  </pc:docChgLst>
  <pc:docChgLst>
    <pc:chgData name="Pascalle Cup" userId="acdf420d-3d1b-463e-9173-44ff0cd1b36a" providerId="ADAL" clId="{E7F2D728-35BF-41BF-A953-3955707CEE8D}"/>
    <pc:docChg chg="undo redo custSel addSld delSld modSld">
      <pc:chgData name="Pascalle Cup" userId="acdf420d-3d1b-463e-9173-44ff0cd1b36a" providerId="ADAL" clId="{E7F2D728-35BF-41BF-A953-3955707CEE8D}" dt="2021-06-14T09:00:46.061" v="2312" actId="1076"/>
      <pc:docMkLst>
        <pc:docMk/>
      </pc:docMkLst>
      <pc:sldChg chg="addSp delSp modSp mod">
        <pc:chgData name="Pascalle Cup" userId="acdf420d-3d1b-463e-9173-44ff0cd1b36a" providerId="ADAL" clId="{E7F2D728-35BF-41BF-A953-3955707CEE8D}" dt="2021-06-14T09:00:46.061" v="2312" actId="1076"/>
        <pc:sldMkLst>
          <pc:docMk/>
          <pc:sldMk cId="4159768415" sldId="256"/>
        </pc:sldMkLst>
        <pc:spChg chg="mod">
          <ac:chgData name="Pascalle Cup" userId="acdf420d-3d1b-463e-9173-44ff0cd1b36a" providerId="ADAL" clId="{E7F2D728-35BF-41BF-A953-3955707CEE8D}" dt="2021-06-14T08:58:45.644" v="2265" actId="6549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14T08:58:18.693" v="2248" actId="2057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14T08:59:42.123" v="2267" actId="2057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14T09:00:42.293" v="2311" actId="6549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14T09:00:46.061" v="2312" actId="1076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4T13:10:20.486" v="293" actId="1076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4T13:11:45.216" v="301" actId="20577"/>
          <ac:spMkLst>
            <pc:docMk/>
            <pc:sldMk cId="4159768415" sldId="256"/>
            <ac:spMk id="17" creationId="{00000000-0000-0000-0000-000000000000}"/>
          </ac:spMkLst>
        </pc:spChg>
        <pc:picChg chg="add mod">
          <ac:chgData name="Pascalle Cup" userId="acdf420d-3d1b-463e-9173-44ff0cd1b36a" providerId="ADAL" clId="{E7F2D728-35BF-41BF-A953-3955707CEE8D}" dt="2021-06-04T13:55:25.056" v="302" actId="1076"/>
          <ac:picMkLst>
            <pc:docMk/>
            <pc:sldMk cId="4159768415" sldId="256"/>
            <ac:picMk id="2" creationId="{5089FAEB-BE95-48A2-B45F-6F920E93F823}"/>
          </ac:picMkLst>
        </pc:picChg>
        <pc:picChg chg="mod">
          <ac:chgData name="Pascalle Cup" userId="acdf420d-3d1b-463e-9173-44ff0cd1b36a" providerId="ADAL" clId="{E7F2D728-35BF-41BF-A953-3955707CEE8D}" dt="2021-06-04T13:01:17.311" v="77" actId="1076"/>
          <ac:picMkLst>
            <pc:docMk/>
            <pc:sldMk cId="4159768415" sldId="256"/>
            <ac:picMk id="20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4T13:04:04.807" v="102" actId="1076"/>
          <ac:picMkLst>
            <pc:docMk/>
            <pc:sldMk cId="4159768415" sldId="256"/>
            <ac:picMk id="21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4T13:10:26.646" v="295" actId="1076"/>
          <ac:picMkLst>
            <pc:docMk/>
            <pc:sldMk cId="4159768415" sldId="256"/>
            <ac:picMk id="22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4T13:10:29.750" v="296" actId="1076"/>
          <ac:picMkLst>
            <pc:docMk/>
            <pc:sldMk cId="4159768415" sldId="256"/>
            <ac:picMk id="23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4T13:10:24.566" v="294" actId="1076"/>
          <ac:picMkLst>
            <pc:docMk/>
            <pc:sldMk cId="4159768415" sldId="256"/>
            <ac:picMk id="24" creationId="{00000000-0000-0000-0000-000000000000}"/>
          </ac:picMkLst>
        </pc:picChg>
        <pc:picChg chg="del">
          <ac:chgData name="Pascalle Cup" userId="acdf420d-3d1b-463e-9173-44ff0cd1b36a" providerId="ADAL" clId="{E7F2D728-35BF-41BF-A953-3955707CEE8D}" dt="2021-06-04T13:01:00.053" v="71" actId="478"/>
          <ac:picMkLst>
            <pc:docMk/>
            <pc:sldMk cId="4159768415" sldId="256"/>
            <ac:picMk id="25" creationId="{892F0D47-E37E-4574-A861-83190B3151E9}"/>
          </ac:picMkLst>
        </pc:picChg>
        <pc:picChg chg="del mod">
          <ac:chgData name="Pascalle Cup" userId="acdf420d-3d1b-463e-9173-44ff0cd1b36a" providerId="ADAL" clId="{E7F2D728-35BF-41BF-A953-3955707CEE8D}" dt="2021-06-04T13:04:12.283" v="105" actId="478"/>
          <ac:picMkLst>
            <pc:docMk/>
            <pc:sldMk cId="4159768415" sldId="256"/>
            <ac:picMk id="1026" creationId="{00000000-0000-0000-0000-000000000000}"/>
          </ac:picMkLst>
        </pc:picChg>
      </pc:sldChg>
      <pc:sldChg chg="modSp add mod">
        <pc:chgData name="Pascalle Cup" userId="acdf420d-3d1b-463e-9173-44ff0cd1b36a" providerId="ADAL" clId="{E7F2D728-35BF-41BF-A953-3955707CEE8D}" dt="2021-06-06T18:26:41.837" v="2122" actId="20577"/>
        <pc:sldMkLst>
          <pc:docMk/>
          <pc:sldMk cId="3731662247" sldId="257"/>
        </pc:sldMkLst>
        <pc:spChg chg="mod">
          <ac:chgData name="Pascalle Cup" userId="acdf420d-3d1b-463e-9173-44ff0cd1b36a" providerId="ADAL" clId="{E7F2D728-35BF-41BF-A953-3955707CEE8D}" dt="2021-06-06T18:26:31.337" v="2100" actId="1076"/>
          <ac:spMkLst>
            <pc:docMk/>
            <pc:sldMk cId="3731662247" sldId="257"/>
            <ac:spMk id="6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6:27.040" v="2098" actId="1076"/>
          <ac:spMkLst>
            <pc:docMk/>
            <pc:sldMk cId="3731662247" sldId="257"/>
            <ac:spMk id="7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6:22.963" v="2096" actId="1076"/>
          <ac:spMkLst>
            <pc:docMk/>
            <pc:sldMk cId="3731662247" sldId="257"/>
            <ac:spMk id="8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6:16.241" v="2094" actId="1076"/>
          <ac:spMkLst>
            <pc:docMk/>
            <pc:sldMk cId="3731662247" sldId="257"/>
            <ac:spMk id="9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6:09.817" v="2092" actId="1076"/>
          <ac:spMkLst>
            <pc:docMk/>
            <pc:sldMk cId="3731662247" sldId="257"/>
            <ac:spMk id="10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5:45.696" v="2072" actId="6549"/>
          <ac:spMkLst>
            <pc:docMk/>
            <pc:sldMk cId="3731662247" sldId="257"/>
            <ac:spMk id="11" creationId="{00000000-0000-0000-0000-000000000000}"/>
          </ac:spMkLst>
        </pc:spChg>
        <pc:spChg chg="mod">
          <ac:chgData name="Pascalle Cup" userId="acdf420d-3d1b-463e-9173-44ff0cd1b36a" providerId="ADAL" clId="{E7F2D728-35BF-41BF-A953-3955707CEE8D}" dt="2021-06-06T18:26:41.837" v="2122" actId="20577"/>
          <ac:spMkLst>
            <pc:docMk/>
            <pc:sldMk cId="3731662247" sldId="257"/>
            <ac:spMk id="17" creationId="{00000000-0000-0000-0000-000000000000}"/>
          </ac:spMkLst>
        </pc:spChg>
        <pc:picChg chg="mod">
          <ac:chgData name="Pascalle Cup" userId="acdf420d-3d1b-463e-9173-44ff0cd1b36a" providerId="ADAL" clId="{E7F2D728-35BF-41BF-A953-3955707CEE8D}" dt="2021-06-06T18:26:32.785" v="2101" actId="1076"/>
          <ac:picMkLst>
            <pc:docMk/>
            <pc:sldMk cId="3731662247" sldId="257"/>
            <ac:picMk id="19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6T18:26:28.809" v="2099" actId="1076"/>
          <ac:picMkLst>
            <pc:docMk/>
            <pc:sldMk cId="3731662247" sldId="257"/>
            <ac:picMk id="20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6T18:26:24.449" v="2097" actId="1076"/>
          <ac:picMkLst>
            <pc:docMk/>
            <pc:sldMk cId="3731662247" sldId="257"/>
            <ac:picMk id="21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6T18:26:18.153" v="2095" actId="1076"/>
          <ac:picMkLst>
            <pc:docMk/>
            <pc:sldMk cId="3731662247" sldId="257"/>
            <ac:picMk id="22" creationId="{00000000-0000-0000-0000-000000000000}"/>
          </ac:picMkLst>
        </pc:picChg>
        <pc:picChg chg="mod">
          <ac:chgData name="Pascalle Cup" userId="acdf420d-3d1b-463e-9173-44ff0cd1b36a" providerId="ADAL" clId="{E7F2D728-35BF-41BF-A953-3955707CEE8D}" dt="2021-06-06T18:26:11.208" v="2093" actId="1076"/>
          <ac:picMkLst>
            <pc:docMk/>
            <pc:sldMk cId="3731662247" sldId="257"/>
            <ac:picMk id="24" creationId="{00000000-0000-0000-0000-000000000000}"/>
          </ac:picMkLst>
        </pc:picChg>
      </pc:sldChg>
      <pc:sldChg chg="add del">
        <pc:chgData name="Pascalle Cup" userId="acdf420d-3d1b-463e-9173-44ff0cd1b36a" providerId="ADAL" clId="{E7F2D728-35BF-41BF-A953-3955707CEE8D}" dt="2021-06-06T18:10:35.235" v="304" actId="2696"/>
        <pc:sldMkLst>
          <pc:docMk/>
          <pc:sldMk cId="3801275707" sldId="257"/>
        </pc:sldMkLst>
      </pc:sldChg>
      <pc:sldChg chg="modSp add del mod">
        <pc:chgData name="Pascalle Cup" userId="acdf420d-3d1b-463e-9173-44ff0cd1b36a" providerId="ADAL" clId="{E7F2D728-35BF-41BF-A953-3955707CEE8D}" dt="2021-06-10T09:51:49.373" v="2193" actId="47"/>
        <pc:sldMkLst>
          <pc:docMk/>
          <pc:sldMk cId="3013612536" sldId="258"/>
        </pc:sldMkLst>
        <pc:spChg chg="mod">
          <ac:chgData name="Pascalle Cup" userId="acdf420d-3d1b-463e-9173-44ff0cd1b36a" providerId="ADAL" clId="{E7F2D728-35BF-41BF-A953-3955707CEE8D}" dt="2021-06-06T18:28:49.281" v="2184" actId="6549"/>
          <ac:spMkLst>
            <pc:docMk/>
            <pc:sldMk cId="3013612536" sldId="258"/>
            <ac:spMk id="17" creationId="{00000000-0000-0000-0000-000000000000}"/>
          </ac:spMkLst>
        </pc:spChg>
      </pc:sldChg>
    </pc:docChg>
  </pc:docChgLst>
  <pc:docChgLst>
    <pc:chgData name="Pascalle Cup" userId="S::p.cup@helicon.nl::acdf420d-3d1b-463e-9173-44ff0cd1b36a" providerId="AD" clId="Web-{96C6DD94-F936-4C37-9143-8A203C59C6C2}"/>
    <pc:docChg chg="modSld">
      <pc:chgData name="Pascalle Cup" userId="S::p.cup@helicon.nl::acdf420d-3d1b-463e-9173-44ff0cd1b36a" providerId="AD" clId="Web-{96C6DD94-F936-4C37-9143-8A203C59C6C2}" dt="2021-06-10T08:21:58.939" v="1" actId="1076"/>
      <pc:docMkLst>
        <pc:docMk/>
      </pc:docMkLst>
      <pc:sldChg chg="modSp">
        <pc:chgData name="Pascalle Cup" userId="S::p.cup@helicon.nl::acdf420d-3d1b-463e-9173-44ff0cd1b36a" providerId="AD" clId="Web-{96C6DD94-F936-4C37-9143-8A203C59C6C2}" dt="2021-06-10T08:21:58.939" v="1" actId="1076"/>
        <pc:sldMkLst>
          <pc:docMk/>
          <pc:sldMk cId="4159768415" sldId="256"/>
        </pc:sldMkLst>
        <pc:spChg chg="mod">
          <ac:chgData name="Pascalle Cup" userId="S::p.cup@helicon.nl::acdf420d-3d1b-463e-9173-44ff0cd1b36a" providerId="AD" clId="Web-{96C6DD94-F936-4C37-9143-8A203C59C6C2}" dt="2021-06-10T08:21:36.860" v="0" actId="1076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Pascalle Cup" userId="S::p.cup@helicon.nl::acdf420d-3d1b-463e-9173-44ff0cd1b36a" providerId="AD" clId="Web-{96C6DD94-F936-4C37-9143-8A203C59C6C2}" dt="2021-06-10T08:21:58.939" v="1" actId="1076"/>
          <ac:spMkLst>
            <pc:docMk/>
            <pc:sldMk cId="4159768415" sldId="256"/>
            <ac:spMk id="8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F5021D23-958B-41AC-8CFF-557FEBFE67F9}"/>
    <pc:docChg chg="custSel modSld">
      <pc:chgData name="Marieke Drabbe" userId="b9b1a049-6b87-453c-9d4e-1b3ea0ffd634" providerId="ADAL" clId="{F5021D23-958B-41AC-8CFF-557FEBFE67F9}" dt="2021-08-29T15:24:41.995" v="26" actId="20577"/>
      <pc:docMkLst>
        <pc:docMk/>
      </pc:docMkLst>
      <pc:sldChg chg="addSp delSp modSp mod">
        <pc:chgData name="Marieke Drabbe" userId="b9b1a049-6b87-453c-9d4e-1b3ea0ffd634" providerId="ADAL" clId="{F5021D23-958B-41AC-8CFF-557FEBFE67F9}" dt="2021-08-29T15:24:41.995" v="26" actId="20577"/>
        <pc:sldMkLst>
          <pc:docMk/>
          <pc:sldMk cId="4159768415" sldId="256"/>
        </pc:sldMkLst>
        <pc:spChg chg="mod">
          <ac:chgData name="Marieke Drabbe" userId="b9b1a049-6b87-453c-9d4e-1b3ea0ffd634" providerId="ADAL" clId="{F5021D23-958B-41AC-8CFF-557FEBFE67F9}" dt="2021-07-29T19:33:12.335" v="5" actId="14100"/>
          <ac:spMkLst>
            <pc:docMk/>
            <pc:sldMk cId="4159768415" sldId="256"/>
            <ac:spMk id="4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39.746" v="11" actId="113"/>
          <ac:spMkLst>
            <pc:docMk/>
            <pc:sldMk cId="4159768415" sldId="256"/>
            <ac:spMk id="6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27.474" v="9" actId="207"/>
          <ac:spMkLst>
            <pc:docMk/>
            <pc:sldMk cId="4159768415" sldId="256"/>
            <ac:spMk id="7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25.276" v="8" actId="207"/>
          <ac:spMkLst>
            <pc:docMk/>
            <pc:sldMk cId="4159768415" sldId="256"/>
            <ac:spMk id="8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41.920" v="12" actId="207"/>
          <ac:spMkLst>
            <pc:docMk/>
            <pc:sldMk cId="4159768415" sldId="256"/>
            <ac:spMk id="9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44.166" v="13" actId="207"/>
          <ac:spMkLst>
            <pc:docMk/>
            <pc:sldMk cId="4159768415" sldId="256"/>
            <ac:spMk id="10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46.276" v="14" actId="207"/>
          <ac:spMkLst>
            <pc:docMk/>
            <pc:sldMk cId="4159768415" sldId="256"/>
            <ac:spMk id="11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7-29T19:33:19.148" v="7" actId="1076"/>
          <ac:spMkLst>
            <pc:docMk/>
            <pc:sldMk cId="4159768415" sldId="256"/>
            <ac:spMk id="12" creationId="{00000000-0000-0000-0000-000000000000}"/>
          </ac:spMkLst>
        </pc:spChg>
        <pc:spChg chg="mod">
          <ac:chgData name="Marieke Drabbe" userId="b9b1a049-6b87-453c-9d4e-1b3ea0ffd634" providerId="ADAL" clId="{F5021D23-958B-41AC-8CFF-557FEBFE67F9}" dt="2021-08-29T15:24:41.995" v="26" actId="20577"/>
          <ac:spMkLst>
            <pc:docMk/>
            <pc:sldMk cId="4159768415" sldId="256"/>
            <ac:spMk id="17" creationId="{00000000-0000-0000-0000-000000000000}"/>
          </ac:spMkLst>
        </pc:spChg>
        <pc:picChg chg="del">
          <ac:chgData name="Marieke Drabbe" userId="b9b1a049-6b87-453c-9d4e-1b3ea0ffd634" providerId="ADAL" clId="{F5021D23-958B-41AC-8CFF-557FEBFE67F9}" dt="2021-07-29T19:33:04.039" v="0" actId="478"/>
          <ac:picMkLst>
            <pc:docMk/>
            <pc:sldMk cId="4159768415" sldId="256"/>
            <ac:picMk id="2" creationId="{5089FAEB-BE95-48A2-B45F-6F920E93F823}"/>
          </ac:picMkLst>
        </pc:picChg>
        <pc:picChg chg="add mod">
          <ac:chgData name="Marieke Drabbe" userId="b9b1a049-6b87-453c-9d4e-1b3ea0ffd634" providerId="ADAL" clId="{F5021D23-958B-41AC-8CFF-557FEBFE67F9}" dt="2021-07-29T19:33:50.164" v="16" actId="1076"/>
          <ac:picMkLst>
            <pc:docMk/>
            <pc:sldMk cId="4159768415" sldId="256"/>
            <ac:picMk id="25" creationId="{A2553958-9EBF-46AD-B3A0-3A40EB642A0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C3D6-6F8C-4930-A855-F0E3C0710329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B16E3-DB88-43F2-B191-AB6D10F233E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99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B16E3-DB88-43F2-B191-AB6D10F233E3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2349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396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728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1902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264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7250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235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7235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837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7269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665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2441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D67E4C-19F1-4586-87AA-751BC1D0EDC5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FBBD5-A2CB-4D4A-AD4E-FF50A4DD4D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9377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specials.han.nl/sites/studiecentra/auteursrechten/bronnen-vermelden/apa-normen-citeren-en-par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-29231" y="0"/>
            <a:ext cx="472666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86351" y="808476"/>
            <a:ext cx="3749701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 eaLnBrk="0" hangingPunct="0"/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Leerdoel </a:t>
            </a:r>
          </a:p>
          <a:p>
            <a:pPr eaLnBrk="0" hangingPunct="0"/>
            <a:r>
              <a:rPr lang="nl-NL" sz="1200" dirty="0">
                <a:ea typeface="Calibri" pitchFamily="34" charset="0"/>
                <a:cs typeface="Arial"/>
              </a:rPr>
              <a:t>Je verdiept je in het bewust betrekken van de stakeholders bij de aanpak van de casus. </a:t>
            </a:r>
          </a:p>
          <a:p>
            <a:pPr eaLnBrk="0" hangingPunct="0"/>
            <a:r>
              <a:rPr lang="nl-NL" sz="1200" dirty="0">
                <a:ea typeface="Calibri" pitchFamily="34" charset="0"/>
                <a:cs typeface="Arial"/>
              </a:rPr>
              <a:t>Je onderzoekt welke aanpak bij jullie casus past.</a:t>
            </a:r>
          </a:p>
          <a:p>
            <a:pPr eaLnBrk="0" hangingPunct="0"/>
            <a:r>
              <a:rPr lang="nl-NL" sz="1200" dirty="0">
                <a:ea typeface="Calibri" pitchFamily="34" charset="0"/>
                <a:cs typeface="Arial"/>
              </a:rPr>
              <a:t>Je beschrijft de toepassing ervan. </a:t>
            </a:r>
            <a:endParaRPr lang="nl-NL" sz="1200" dirty="0"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087720" y="2249296"/>
            <a:ext cx="3744912" cy="15696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Leerproduct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Een verslag met daarin:</a:t>
            </a:r>
          </a:p>
          <a:p>
            <a:r>
              <a:rPr lang="nl-NL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- een beschrijving in je eigen woorden van de vormen van </a:t>
            </a:r>
            <a:r>
              <a:rPr lang="nl-NL" sz="1200" dirty="0">
                <a:effectLst/>
                <a:latin typeface="+mj-lt"/>
                <a:ea typeface="Calibri" panose="020F0502020204030204" pitchFamily="34" charset="0"/>
                <a:cs typeface="Times New Roman"/>
              </a:rPr>
              <a:t>burgerparticipatie</a:t>
            </a:r>
            <a:r>
              <a:rPr lang="nl-NL" sz="1200" dirty="0">
                <a:latin typeface="Calibri"/>
                <a:ea typeface="Calibri" panose="020F0502020204030204" pitchFamily="34" charset="0"/>
                <a:cs typeface="Times New Roman"/>
              </a:rPr>
              <a:t> </a:t>
            </a:r>
            <a:endParaRPr lang="nl-NL" sz="1200" dirty="0">
              <a:effectLst/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een onderbouwde keuze voor een specifieke vorm van burgerparticipatie 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een implementatieplan 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APA-bronvermelding</a:t>
            </a:r>
            <a:endParaRPr lang="nl-NL" sz="1200" b="1" dirty="0">
              <a:solidFill>
                <a:srgbClr val="0070C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088745" y="4032115"/>
            <a:ext cx="3744912" cy="21236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t">
            <a:spAutoFit/>
          </a:bodyPr>
          <a:lstStyle/>
          <a:p>
            <a:pPr>
              <a:defRPr/>
            </a:pPr>
            <a:r>
              <a:rPr lang="nl-NL" sz="1200" b="1" dirty="0" err="1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Leerpad</a:t>
            </a:r>
            <a:endParaRPr lang="nl-NL" sz="1200" b="1" dirty="0">
              <a:solidFill>
                <a:srgbClr val="FF0000"/>
              </a:solidFill>
              <a:latin typeface="Arial" panose="020B0604020202020204" pitchFamily="34" charset="0"/>
              <a:ea typeface="Calibri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Onderzoek het begrip en de verschillende vormen van burgerparticipatie 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Onderzoek welke vorm het beste aansluit bij jullie casus en de betrokken stakeholders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Maak een keuze voor een specifieke vorm en onderbouw deze keuze   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Werk deze vorm uit voor jullie casus  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Maak een eenvoudig implementatieplan met in ieder geval de stappen, een planning en taakverdeling waarmee de gemeente deze vorm kan uitvoeren. </a:t>
            </a:r>
            <a:r>
              <a:rPr lang="nl-NL" sz="1200" b="1" dirty="0">
                <a:solidFill>
                  <a:srgbClr val="0070C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   </a:t>
            </a:r>
            <a:r>
              <a:rPr lang="nl-NL" sz="1100" b="1" dirty="0">
                <a:solidFill>
                  <a:srgbClr val="0070C0"/>
                </a:solidFill>
                <a:ea typeface="Calibri" pitchFamily="34" charset="0"/>
                <a:cs typeface="Arial" charset="0"/>
              </a:rPr>
              <a:t>                                                                                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426674" y="785017"/>
            <a:ext cx="3500438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Samenwerken</a:t>
            </a:r>
            <a:r>
              <a:rPr lang="nl-NL" sz="1100" b="1" dirty="0">
                <a:ea typeface="Calibri" pitchFamily="34" charset="0"/>
                <a:cs typeface="Arial" charset="0"/>
              </a:rPr>
              <a:t>		</a:t>
            </a:r>
            <a:endParaRPr lang="nl-NL" sz="1100" b="1" dirty="0">
              <a:solidFill>
                <a:srgbClr val="0070C0"/>
              </a:solidFill>
              <a:ea typeface="Calibri" pitchFamily="34" charset="0"/>
              <a:cs typeface="Arial" charset="0"/>
            </a:endParaRP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Deze opdracht maak je in groepsverband.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Plaats je product in Teams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 charset="0"/>
              </a:rPr>
              <a:t>Bekijk leerproducten van anderen en geef feedback.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nl-NL" sz="1200" dirty="0">
                <a:ea typeface="Calibri" pitchFamily="34" charset="0"/>
                <a:cs typeface="Arial"/>
              </a:rPr>
              <a:t>Deadline = 10-10-2021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5440319" y="2257692"/>
            <a:ext cx="3507254" cy="1015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Bijeenkomsten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Bijeenkomsten thema ‘participatie’</a:t>
            </a:r>
          </a:p>
          <a:p>
            <a:r>
              <a:rPr lang="nl-NL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Beleid Gemeente Tilburg met betrekking tot bewonersparticipatie </a:t>
            </a:r>
          </a:p>
          <a:p>
            <a:r>
              <a:rPr lang="nl-NL" sz="1200" dirty="0">
                <a:effectLst/>
                <a:latin typeface="Calibri"/>
                <a:ea typeface="Calibri" panose="020F0502020204030204" pitchFamily="34" charset="0"/>
                <a:cs typeface="Times New Roman"/>
              </a:rPr>
              <a:t>- Zelfwerkuren</a:t>
            </a: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5447135" y="3616174"/>
            <a:ext cx="3500438" cy="83099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>
              <a:defRPr/>
            </a:pPr>
            <a:r>
              <a:rPr lang="nl-NL" sz="1200" b="1" dirty="0">
                <a:solidFill>
                  <a:srgbClr val="FF000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Bronnen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</a:rPr>
              <a:t>Lessen over burgerparticipatie en de behandelde bronnen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nl-NL" sz="1200" dirty="0">
                <a:ea typeface="Calibri" pitchFamily="34" charset="0"/>
                <a:cs typeface="Arial" charset="0"/>
                <a:hlinkClick r:id="rId3"/>
              </a:rPr>
              <a:t>Richtlijnen APA-bronvermelding</a:t>
            </a:r>
            <a:endParaRPr lang="nl-NL" sz="1200" dirty="0">
              <a:ea typeface="Calibri" pitchFamily="34" charset="0"/>
              <a:cs typeface="Arial" charset="0"/>
            </a:endParaRPr>
          </a:p>
        </p:txBody>
      </p:sp>
      <p:sp>
        <p:nvSpPr>
          <p:cNvPr id="12" name="Rechthoek 11"/>
          <p:cNvSpPr/>
          <p:nvPr/>
        </p:nvSpPr>
        <p:spPr>
          <a:xfrm>
            <a:off x="443435" y="6491287"/>
            <a:ext cx="8700566" cy="366713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4" name="Text Box 96"/>
          <p:cNvSpPr txBox="1">
            <a:spLocks noChangeArrowheads="1"/>
          </p:cNvSpPr>
          <p:nvPr/>
        </p:nvSpPr>
        <p:spPr bwMode="auto">
          <a:xfrm>
            <a:off x="1455738" y="496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5" name="Text Box 103"/>
          <p:cNvSpPr txBox="1">
            <a:spLocks noChangeArrowheads="1"/>
          </p:cNvSpPr>
          <p:nvPr/>
        </p:nvSpPr>
        <p:spPr bwMode="auto">
          <a:xfrm>
            <a:off x="32385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6" name="Text Box 105"/>
          <p:cNvSpPr txBox="1">
            <a:spLocks noChangeArrowheads="1"/>
          </p:cNvSpPr>
          <p:nvPr/>
        </p:nvSpPr>
        <p:spPr bwMode="auto">
          <a:xfrm>
            <a:off x="323850" y="27813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nl-NL"/>
          </a:p>
        </p:txBody>
      </p:sp>
      <p:sp>
        <p:nvSpPr>
          <p:cNvPr id="17" name="Rechthoek 1"/>
          <p:cNvSpPr>
            <a:spLocks noChangeArrowheads="1"/>
          </p:cNvSpPr>
          <p:nvPr/>
        </p:nvSpPr>
        <p:spPr bwMode="auto">
          <a:xfrm>
            <a:off x="970720" y="67561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nl-NL" sz="2800">
                <a:latin typeface="Calibri" pitchFamily="34" charset="0"/>
              </a:rPr>
              <a:t>2122 LBS LA3 Burgerparticipatie </a:t>
            </a:r>
            <a:endParaRPr lang="nl-NL" sz="2800" dirty="0">
              <a:latin typeface="Calibri" pitchFamily="34" charset="0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617558" y="758200"/>
            <a:ext cx="299335" cy="412425"/>
          </a:xfrm>
          <a:prstGeom prst="rect">
            <a:avLst/>
          </a:prstGeom>
        </p:spPr>
      </p:pic>
      <p:pic>
        <p:nvPicPr>
          <p:cNvPr id="20" name="Afbeelding 1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55665" y="2257692"/>
            <a:ext cx="263290" cy="321303"/>
          </a:xfrm>
          <a:prstGeom prst="rect">
            <a:avLst/>
          </a:prstGeom>
        </p:spPr>
      </p:pic>
      <p:pic>
        <p:nvPicPr>
          <p:cNvPr id="21" name="Afbeelding 20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41610" y="4316586"/>
            <a:ext cx="266283" cy="416301"/>
          </a:xfrm>
          <a:prstGeom prst="rect">
            <a:avLst/>
          </a:prstGeom>
        </p:spPr>
      </p:pic>
      <p:pic>
        <p:nvPicPr>
          <p:cNvPr id="22" name="Afbeelding 21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992038" y="680244"/>
            <a:ext cx="385812" cy="263054"/>
          </a:xfrm>
          <a:prstGeom prst="rect">
            <a:avLst/>
          </a:prstGeom>
        </p:spPr>
      </p:pic>
      <p:pic>
        <p:nvPicPr>
          <p:cNvPr id="23" name="Afbeelding 2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44863" y="3670100"/>
            <a:ext cx="299225" cy="290796"/>
          </a:xfrm>
          <a:prstGeom prst="rect">
            <a:avLst/>
          </a:prstGeom>
        </p:spPr>
      </p:pic>
      <p:pic>
        <p:nvPicPr>
          <p:cNvPr id="24" name="Afbeelding 23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5044863" y="2361205"/>
            <a:ext cx="269390" cy="260485"/>
          </a:xfrm>
          <a:prstGeom prst="rect">
            <a:avLst/>
          </a:prstGeom>
        </p:spPr>
      </p:pic>
      <p:pic>
        <p:nvPicPr>
          <p:cNvPr id="25" name="Picture 37">
            <a:extLst>
              <a:ext uri="{FF2B5EF4-FFF2-40B4-BE49-F238E27FC236}">
                <a16:creationId xmlns:a16="http://schemas.microsoft.com/office/drawing/2014/main" id="{A2553958-9EBF-46AD-B3A0-3A40EB642A0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6424" y="5521501"/>
            <a:ext cx="3448429" cy="1095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768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3" ma:contentTypeDescription="Een nieuw document maken." ma:contentTypeScope="" ma:versionID="40482e5b53334d1eeebda43037df53c5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9c978e2734d7fc04f5be9d8ae96b6347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1FBF30-95B1-4316-AFDA-C916C5EB258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B4BBBF-F6F2-4FA6-8CB3-FAB7971FAAE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18FA6E9-1142-4212-BA5C-24A4D8A5F553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193</Words>
  <Application>Microsoft Office PowerPoint</Application>
  <PresentationFormat>Diavoorstelling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kbm</dc:creator>
  <cp:lastModifiedBy>Marieke Drabbe</cp:lastModifiedBy>
  <cp:revision>1</cp:revision>
  <cp:lastPrinted>2014-09-03T06:23:20Z</cp:lastPrinted>
  <dcterms:created xsi:type="dcterms:W3CDTF">2014-08-31T07:53:19Z</dcterms:created>
  <dcterms:modified xsi:type="dcterms:W3CDTF">2021-08-29T15:24:43Z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