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021D23-958B-41AC-8CFF-557FEBFE67F9}" v="1" dt="2021-07-29T19:33:47.7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van den Berg" userId="b7f64057-db8e-423a-b2b5-100c21bc0b3b" providerId="ADAL" clId="{4C37C0AB-D145-4803-8385-5685904D205E}"/>
    <pc:docChg chg="modSld">
      <pc:chgData name="Valerie van den Berg" userId="b7f64057-db8e-423a-b2b5-100c21bc0b3b" providerId="ADAL" clId="{4C37C0AB-D145-4803-8385-5685904D205E}" dt="2021-06-10T08:23:36.247" v="27" actId="20577"/>
      <pc:docMkLst>
        <pc:docMk/>
      </pc:docMkLst>
      <pc:sldChg chg="modSp mod">
        <pc:chgData name="Valerie van den Berg" userId="b7f64057-db8e-423a-b2b5-100c21bc0b3b" providerId="ADAL" clId="{4C37C0AB-D145-4803-8385-5685904D205E}" dt="2021-06-10T08:23:36.247" v="27" actId="20577"/>
        <pc:sldMkLst>
          <pc:docMk/>
          <pc:sldMk cId="4159768415" sldId="256"/>
        </pc:sldMkLst>
        <pc:spChg chg="mod">
          <ac:chgData name="Valerie van den Berg" userId="b7f64057-db8e-423a-b2b5-100c21bc0b3b" providerId="ADAL" clId="{4C37C0AB-D145-4803-8385-5685904D205E}" dt="2021-06-10T08:23:36.247" v="27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Pascalle Cup" userId="S::p.cup@helicon.nl::acdf420d-3d1b-463e-9173-44ff0cd1b36a" providerId="AD" clId="Web-{809800E7-057E-4D5C-A958-349E7E701F17}"/>
    <pc:docChg chg="delSld modSld">
      <pc:chgData name="Pascalle Cup" userId="S::p.cup@helicon.nl::acdf420d-3d1b-463e-9173-44ff0cd1b36a" providerId="AD" clId="Web-{809800E7-057E-4D5C-A958-349E7E701F17}" dt="2021-06-10T08:29:10.344" v="76"/>
      <pc:docMkLst>
        <pc:docMk/>
      </pc:docMkLst>
      <pc:sldChg chg="del">
        <pc:chgData name="Pascalle Cup" userId="S::p.cup@helicon.nl::acdf420d-3d1b-463e-9173-44ff0cd1b36a" providerId="AD" clId="Web-{809800E7-057E-4D5C-A958-349E7E701F17}" dt="2021-06-10T08:29:10.344" v="76"/>
        <pc:sldMkLst>
          <pc:docMk/>
          <pc:sldMk cId="3731662247" sldId="257"/>
        </pc:sldMkLst>
      </pc:sldChg>
      <pc:sldChg chg="modSp">
        <pc:chgData name="Pascalle Cup" userId="S::p.cup@helicon.nl::acdf420d-3d1b-463e-9173-44ff0cd1b36a" providerId="AD" clId="Web-{809800E7-057E-4D5C-A958-349E7E701F17}" dt="2021-06-10T08:29:08.469" v="75" actId="20577"/>
        <pc:sldMkLst>
          <pc:docMk/>
          <pc:sldMk cId="3013612536" sldId="258"/>
        </pc:sldMkLst>
        <pc:spChg chg="mod">
          <ac:chgData name="Pascalle Cup" userId="S::p.cup@helicon.nl::acdf420d-3d1b-463e-9173-44ff0cd1b36a" providerId="AD" clId="Web-{809800E7-057E-4D5C-A958-349E7E701F17}" dt="2021-06-10T08:27:53.639" v="3" actId="20577"/>
          <ac:spMkLst>
            <pc:docMk/>
            <pc:sldMk cId="3013612536" sldId="258"/>
            <ac:spMk id="7" creationId="{00000000-0000-0000-0000-000000000000}"/>
          </ac:spMkLst>
        </pc:spChg>
        <pc:spChg chg="mod">
          <ac:chgData name="Pascalle Cup" userId="S::p.cup@helicon.nl::acdf420d-3d1b-463e-9173-44ff0cd1b36a" providerId="AD" clId="Web-{809800E7-057E-4D5C-A958-349E7E701F17}" dt="2021-06-10T08:27:55.483" v="5" actId="20577"/>
          <ac:spMkLst>
            <pc:docMk/>
            <pc:sldMk cId="3013612536" sldId="258"/>
            <ac:spMk id="8" creationId="{00000000-0000-0000-0000-000000000000}"/>
          </ac:spMkLst>
        </pc:spChg>
        <pc:spChg chg="mod">
          <ac:chgData name="Pascalle Cup" userId="S::p.cup@helicon.nl::acdf420d-3d1b-463e-9173-44ff0cd1b36a" providerId="AD" clId="Web-{809800E7-057E-4D5C-A958-349E7E701F17}" dt="2021-06-10T08:29:02.390" v="72" actId="20577"/>
          <ac:spMkLst>
            <pc:docMk/>
            <pc:sldMk cId="3013612536" sldId="258"/>
            <ac:spMk id="9" creationId="{00000000-0000-0000-0000-000000000000}"/>
          </ac:spMkLst>
        </pc:spChg>
        <pc:spChg chg="mod">
          <ac:chgData name="Pascalle Cup" userId="S::p.cup@helicon.nl::acdf420d-3d1b-463e-9173-44ff0cd1b36a" providerId="AD" clId="Web-{809800E7-057E-4D5C-A958-349E7E701F17}" dt="2021-06-10T08:29:08.469" v="75" actId="20577"/>
          <ac:spMkLst>
            <pc:docMk/>
            <pc:sldMk cId="3013612536" sldId="258"/>
            <ac:spMk id="10" creationId="{00000000-0000-0000-0000-000000000000}"/>
          </ac:spMkLst>
        </pc:spChg>
      </pc:sldChg>
    </pc:docChg>
  </pc:docChgLst>
  <pc:docChgLst>
    <pc:chgData name="Pascalle Cup" userId="S::p.cup@helicon.nl::acdf420d-3d1b-463e-9173-44ff0cd1b36a" providerId="AD" clId="Web-{D1995BE2-2EC4-463B-ABF3-B558A069C601}"/>
    <pc:docChg chg="modSld">
      <pc:chgData name="Pascalle Cup" userId="S::p.cup@helicon.nl::acdf420d-3d1b-463e-9173-44ff0cd1b36a" providerId="AD" clId="Web-{D1995BE2-2EC4-463B-ABF3-B558A069C601}" dt="2021-06-10T08:18:36.783" v="14" actId="20577"/>
      <pc:docMkLst>
        <pc:docMk/>
      </pc:docMkLst>
      <pc:sldChg chg="modSp">
        <pc:chgData name="Pascalle Cup" userId="S::p.cup@helicon.nl::acdf420d-3d1b-463e-9173-44ff0cd1b36a" providerId="AD" clId="Web-{D1995BE2-2EC4-463B-ABF3-B558A069C601}" dt="2021-06-10T08:18:36.783" v="14" actId="20577"/>
        <pc:sldMkLst>
          <pc:docMk/>
          <pc:sldMk cId="4159768415" sldId="256"/>
        </pc:sldMkLst>
        <pc:spChg chg="mod">
          <ac:chgData name="Pascalle Cup" userId="S::p.cup@helicon.nl::acdf420d-3d1b-463e-9173-44ff0cd1b36a" providerId="AD" clId="Web-{D1995BE2-2EC4-463B-ABF3-B558A069C601}" dt="2021-06-10T08:14:27.167" v="2" actId="1076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Pascalle Cup" userId="S::p.cup@helicon.nl::acdf420d-3d1b-463e-9173-44ff0cd1b36a" providerId="AD" clId="Web-{D1995BE2-2EC4-463B-ABF3-B558A069C601}" dt="2021-06-10T08:15:41.684" v="9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Pascalle Cup" userId="S::p.cup@helicon.nl::acdf420d-3d1b-463e-9173-44ff0cd1b36a" providerId="AD" clId="Web-{D1995BE2-2EC4-463B-ABF3-B558A069C601}" dt="2021-06-10T08:15:54.497" v="10" actId="1076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Pascalle Cup" userId="S::p.cup@helicon.nl::acdf420d-3d1b-463e-9173-44ff0cd1b36a" providerId="AD" clId="Web-{D1995BE2-2EC4-463B-ABF3-B558A069C601}" dt="2021-06-10T08:18:36.783" v="14" actId="20577"/>
          <ac:spMkLst>
            <pc:docMk/>
            <pc:sldMk cId="4159768415" sldId="256"/>
            <ac:spMk id="10" creationId="{00000000-0000-0000-0000-000000000000}"/>
          </ac:spMkLst>
        </pc:spChg>
        <pc:picChg chg="mod">
          <ac:chgData name="Pascalle Cup" userId="S::p.cup@helicon.nl::acdf420d-3d1b-463e-9173-44ff0cd1b36a" providerId="AD" clId="Web-{D1995BE2-2EC4-463B-ABF3-B558A069C601}" dt="2021-06-10T08:16:00.810" v="12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Pascalle Cup" userId="S::p.cup@helicon.nl::acdf420d-3d1b-463e-9173-44ff0cd1b36a" providerId="AD" clId="Web-{D1995BE2-2EC4-463B-ABF3-B558A069C601}" dt="2021-06-10T08:15:57.825" v="11" actId="1076"/>
          <ac:picMkLst>
            <pc:docMk/>
            <pc:sldMk cId="4159768415" sldId="256"/>
            <ac:picMk id="21" creationId="{00000000-0000-0000-0000-000000000000}"/>
          </ac:picMkLst>
        </pc:picChg>
      </pc:sldChg>
    </pc:docChg>
  </pc:docChgLst>
  <pc:docChgLst>
    <pc:chgData name="Pascalle Cup" userId="acdf420d-3d1b-463e-9173-44ff0cd1b36a" providerId="ADAL" clId="{E7F2D728-35BF-41BF-A953-3955707CEE8D}"/>
    <pc:docChg chg="undo redo custSel addSld delSld modSld">
      <pc:chgData name="Pascalle Cup" userId="acdf420d-3d1b-463e-9173-44ff0cd1b36a" providerId="ADAL" clId="{E7F2D728-35BF-41BF-A953-3955707CEE8D}" dt="2021-06-14T09:00:46.061" v="2312" actId="1076"/>
      <pc:docMkLst>
        <pc:docMk/>
      </pc:docMkLst>
      <pc:sldChg chg="addSp delSp modSp mod">
        <pc:chgData name="Pascalle Cup" userId="acdf420d-3d1b-463e-9173-44ff0cd1b36a" providerId="ADAL" clId="{E7F2D728-35BF-41BF-A953-3955707CEE8D}" dt="2021-06-14T09:00:46.061" v="2312" actId="1076"/>
        <pc:sldMkLst>
          <pc:docMk/>
          <pc:sldMk cId="4159768415" sldId="256"/>
        </pc:sldMkLst>
        <pc:spChg chg="mod">
          <ac:chgData name="Pascalle Cup" userId="acdf420d-3d1b-463e-9173-44ff0cd1b36a" providerId="ADAL" clId="{E7F2D728-35BF-41BF-A953-3955707CEE8D}" dt="2021-06-14T08:58:45.644" v="2265" actId="6549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14T08:58:18.693" v="2248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14T08:59:42.123" v="2267" actId="2057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14T09:00:42.293" v="2311" actId="6549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14T09:00:46.061" v="2312" actId="1076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04T13:10:20.486" v="293" actId="1076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04T13:11:45.216" v="301" actId="20577"/>
          <ac:spMkLst>
            <pc:docMk/>
            <pc:sldMk cId="4159768415" sldId="256"/>
            <ac:spMk id="17" creationId="{00000000-0000-0000-0000-000000000000}"/>
          </ac:spMkLst>
        </pc:spChg>
        <pc:picChg chg="add mod">
          <ac:chgData name="Pascalle Cup" userId="acdf420d-3d1b-463e-9173-44ff0cd1b36a" providerId="ADAL" clId="{E7F2D728-35BF-41BF-A953-3955707CEE8D}" dt="2021-06-04T13:55:25.056" v="302" actId="1076"/>
          <ac:picMkLst>
            <pc:docMk/>
            <pc:sldMk cId="4159768415" sldId="256"/>
            <ac:picMk id="2" creationId="{5089FAEB-BE95-48A2-B45F-6F920E93F823}"/>
          </ac:picMkLst>
        </pc:picChg>
        <pc:picChg chg="mod">
          <ac:chgData name="Pascalle Cup" userId="acdf420d-3d1b-463e-9173-44ff0cd1b36a" providerId="ADAL" clId="{E7F2D728-35BF-41BF-A953-3955707CEE8D}" dt="2021-06-04T13:01:17.311" v="77" actId="1076"/>
          <ac:picMkLst>
            <pc:docMk/>
            <pc:sldMk cId="4159768415" sldId="256"/>
            <ac:picMk id="20" creationId="{00000000-0000-0000-0000-000000000000}"/>
          </ac:picMkLst>
        </pc:picChg>
        <pc:picChg chg="mod">
          <ac:chgData name="Pascalle Cup" userId="acdf420d-3d1b-463e-9173-44ff0cd1b36a" providerId="ADAL" clId="{E7F2D728-35BF-41BF-A953-3955707CEE8D}" dt="2021-06-04T13:04:04.807" v="102" actId="1076"/>
          <ac:picMkLst>
            <pc:docMk/>
            <pc:sldMk cId="4159768415" sldId="256"/>
            <ac:picMk id="21" creationId="{00000000-0000-0000-0000-000000000000}"/>
          </ac:picMkLst>
        </pc:picChg>
        <pc:picChg chg="mod">
          <ac:chgData name="Pascalle Cup" userId="acdf420d-3d1b-463e-9173-44ff0cd1b36a" providerId="ADAL" clId="{E7F2D728-35BF-41BF-A953-3955707CEE8D}" dt="2021-06-04T13:10:26.646" v="295" actId="1076"/>
          <ac:picMkLst>
            <pc:docMk/>
            <pc:sldMk cId="4159768415" sldId="256"/>
            <ac:picMk id="22" creationId="{00000000-0000-0000-0000-000000000000}"/>
          </ac:picMkLst>
        </pc:picChg>
        <pc:picChg chg="mod">
          <ac:chgData name="Pascalle Cup" userId="acdf420d-3d1b-463e-9173-44ff0cd1b36a" providerId="ADAL" clId="{E7F2D728-35BF-41BF-A953-3955707CEE8D}" dt="2021-06-04T13:10:29.750" v="296" actId="1076"/>
          <ac:picMkLst>
            <pc:docMk/>
            <pc:sldMk cId="4159768415" sldId="256"/>
            <ac:picMk id="23" creationId="{00000000-0000-0000-0000-000000000000}"/>
          </ac:picMkLst>
        </pc:picChg>
        <pc:picChg chg="mod">
          <ac:chgData name="Pascalle Cup" userId="acdf420d-3d1b-463e-9173-44ff0cd1b36a" providerId="ADAL" clId="{E7F2D728-35BF-41BF-A953-3955707CEE8D}" dt="2021-06-04T13:10:24.566" v="294" actId="1076"/>
          <ac:picMkLst>
            <pc:docMk/>
            <pc:sldMk cId="4159768415" sldId="256"/>
            <ac:picMk id="24" creationId="{00000000-0000-0000-0000-000000000000}"/>
          </ac:picMkLst>
        </pc:picChg>
        <pc:picChg chg="del">
          <ac:chgData name="Pascalle Cup" userId="acdf420d-3d1b-463e-9173-44ff0cd1b36a" providerId="ADAL" clId="{E7F2D728-35BF-41BF-A953-3955707CEE8D}" dt="2021-06-04T13:01:00.053" v="71" actId="478"/>
          <ac:picMkLst>
            <pc:docMk/>
            <pc:sldMk cId="4159768415" sldId="256"/>
            <ac:picMk id="25" creationId="{892F0D47-E37E-4574-A861-83190B3151E9}"/>
          </ac:picMkLst>
        </pc:picChg>
        <pc:picChg chg="del mod">
          <ac:chgData name="Pascalle Cup" userId="acdf420d-3d1b-463e-9173-44ff0cd1b36a" providerId="ADAL" clId="{E7F2D728-35BF-41BF-A953-3955707CEE8D}" dt="2021-06-04T13:04:12.283" v="105" actId="478"/>
          <ac:picMkLst>
            <pc:docMk/>
            <pc:sldMk cId="4159768415" sldId="256"/>
            <ac:picMk id="1026" creationId="{00000000-0000-0000-0000-000000000000}"/>
          </ac:picMkLst>
        </pc:picChg>
      </pc:sldChg>
      <pc:sldChg chg="modSp add mod">
        <pc:chgData name="Pascalle Cup" userId="acdf420d-3d1b-463e-9173-44ff0cd1b36a" providerId="ADAL" clId="{E7F2D728-35BF-41BF-A953-3955707CEE8D}" dt="2021-06-06T18:26:41.837" v="2122" actId="20577"/>
        <pc:sldMkLst>
          <pc:docMk/>
          <pc:sldMk cId="3731662247" sldId="257"/>
        </pc:sldMkLst>
        <pc:spChg chg="mod">
          <ac:chgData name="Pascalle Cup" userId="acdf420d-3d1b-463e-9173-44ff0cd1b36a" providerId="ADAL" clId="{E7F2D728-35BF-41BF-A953-3955707CEE8D}" dt="2021-06-06T18:26:31.337" v="2100" actId="1076"/>
          <ac:spMkLst>
            <pc:docMk/>
            <pc:sldMk cId="3731662247" sldId="257"/>
            <ac:spMk id="6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06T18:26:27.040" v="2098" actId="1076"/>
          <ac:spMkLst>
            <pc:docMk/>
            <pc:sldMk cId="3731662247" sldId="257"/>
            <ac:spMk id="7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06T18:26:22.963" v="2096" actId="1076"/>
          <ac:spMkLst>
            <pc:docMk/>
            <pc:sldMk cId="3731662247" sldId="257"/>
            <ac:spMk id="8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06T18:26:16.241" v="2094" actId="1076"/>
          <ac:spMkLst>
            <pc:docMk/>
            <pc:sldMk cId="3731662247" sldId="257"/>
            <ac:spMk id="9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06T18:26:09.817" v="2092" actId="1076"/>
          <ac:spMkLst>
            <pc:docMk/>
            <pc:sldMk cId="3731662247" sldId="257"/>
            <ac:spMk id="10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06T18:25:45.696" v="2072" actId="6549"/>
          <ac:spMkLst>
            <pc:docMk/>
            <pc:sldMk cId="3731662247" sldId="257"/>
            <ac:spMk id="11" creationId="{00000000-0000-0000-0000-000000000000}"/>
          </ac:spMkLst>
        </pc:spChg>
        <pc:spChg chg="mod">
          <ac:chgData name="Pascalle Cup" userId="acdf420d-3d1b-463e-9173-44ff0cd1b36a" providerId="ADAL" clId="{E7F2D728-35BF-41BF-A953-3955707CEE8D}" dt="2021-06-06T18:26:41.837" v="2122" actId="20577"/>
          <ac:spMkLst>
            <pc:docMk/>
            <pc:sldMk cId="3731662247" sldId="257"/>
            <ac:spMk id="17" creationId="{00000000-0000-0000-0000-000000000000}"/>
          </ac:spMkLst>
        </pc:spChg>
        <pc:picChg chg="mod">
          <ac:chgData name="Pascalle Cup" userId="acdf420d-3d1b-463e-9173-44ff0cd1b36a" providerId="ADAL" clId="{E7F2D728-35BF-41BF-A953-3955707CEE8D}" dt="2021-06-06T18:26:32.785" v="2101" actId="1076"/>
          <ac:picMkLst>
            <pc:docMk/>
            <pc:sldMk cId="3731662247" sldId="257"/>
            <ac:picMk id="19" creationId="{00000000-0000-0000-0000-000000000000}"/>
          </ac:picMkLst>
        </pc:picChg>
        <pc:picChg chg="mod">
          <ac:chgData name="Pascalle Cup" userId="acdf420d-3d1b-463e-9173-44ff0cd1b36a" providerId="ADAL" clId="{E7F2D728-35BF-41BF-A953-3955707CEE8D}" dt="2021-06-06T18:26:28.809" v="2099" actId="1076"/>
          <ac:picMkLst>
            <pc:docMk/>
            <pc:sldMk cId="3731662247" sldId="257"/>
            <ac:picMk id="20" creationId="{00000000-0000-0000-0000-000000000000}"/>
          </ac:picMkLst>
        </pc:picChg>
        <pc:picChg chg="mod">
          <ac:chgData name="Pascalle Cup" userId="acdf420d-3d1b-463e-9173-44ff0cd1b36a" providerId="ADAL" clId="{E7F2D728-35BF-41BF-A953-3955707CEE8D}" dt="2021-06-06T18:26:24.449" v="2097" actId="1076"/>
          <ac:picMkLst>
            <pc:docMk/>
            <pc:sldMk cId="3731662247" sldId="257"/>
            <ac:picMk id="21" creationId="{00000000-0000-0000-0000-000000000000}"/>
          </ac:picMkLst>
        </pc:picChg>
        <pc:picChg chg="mod">
          <ac:chgData name="Pascalle Cup" userId="acdf420d-3d1b-463e-9173-44ff0cd1b36a" providerId="ADAL" clId="{E7F2D728-35BF-41BF-A953-3955707CEE8D}" dt="2021-06-06T18:26:18.153" v="2095" actId="1076"/>
          <ac:picMkLst>
            <pc:docMk/>
            <pc:sldMk cId="3731662247" sldId="257"/>
            <ac:picMk id="22" creationId="{00000000-0000-0000-0000-000000000000}"/>
          </ac:picMkLst>
        </pc:picChg>
        <pc:picChg chg="mod">
          <ac:chgData name="Pascalle Cup" userId="acdf420d-3d1b-463e-9173-44ff0cd1b36a" providerId="ADAL" clId="{E7F2D728-35BF-41BF-A953-3955707CEE8D}" dt="2021-06-06T18:26:11.208" v="2093" actId="1076"/>
          <ac:picMkLst>
            <pc:docMk/>
            <pc:sldMk cId="3731662247" sldId="257"/>
            <ac:picMk id="24" creationId="{00000000-0000-0000-0000-000000000000}"/>
          </ac:picMkLst>
        </pc:picChg>
      </pc:sldChg>
      <pc:sldChg chg="add del">
        <pc:chgData name="Pascalle Cup" userId="acdf420d-3d1b-463e-9173-44ff0cd1b36a" providerId="ADAL" clId="{E7F2D728-35BF-41BF-A953-3955707CEE8D}" dt="2021-06-06T18:10:35.235" v="304" actId="2696"/>
        <pc:sldMkLst>
          <pc:docMk/>
          <pc:sldMk cId="3801275707" sldId="257"/>
        </pc:sldMkLst>
      </pc:sldChg>
      <pc:sldChg chg="modSp add del mod">
        <pc:chgData name="Pascalle Cup" userId="acdf420d-3d1b-463e-9173-44ff0cd1b36a" providerId="ADAL" clId="{E7F2D728-35BF-41BF-A953-3955707CEE8D}" dt="2021-06-10T09:51:49.373" v="2193" actId="47"/>
        <pc:sldMkLst>
          <pc:docMk/>
          <pc:sldMk cId="3013612536" sldId="258"/>
        </pc:sldMkLst>
        <pc:spChg chg="mod">
          <ac:chgData name="Pascalle Cup" userId="acdf420d-3d1b-463e-9173-44ff0cd1b36a" providerId="ADAL" clId="{E7F2D728-35BF-41BF-A953-3955707CEE8D}" dt="2021-06-06T18:28:49.281" v="2184" actId="6549"/>
          <ac:spMkLst>
            <pc:docMk/>
            <pc:sldMk cId="3013612536" sldId="258"/>
            <ac:spMk id="17" creationId="{00000000-0000-0000-0000-000000000000}"/>
          </ac:spMkLst>
        </pc:spChg>
      </pc:sldChg>
    </pc:docChg>
  </pc:docChgLst>
  <pc:docChgLst>
    <pc:chgData name="Pascalle Cup" userId="S::p.cup@helicon.nl::acdf420d-3d1b-463e-9173-44ff0cd1b36a" providerId="AD" clId="Web-{96C6DD94-F936-4C37-9143-8A203C59C6C2}"/>
    <pc:docChg chg="modSld">
      <pc:chgData name="Pascalle Cup" userId="S::p.cup@helicon.nl::acdf420d-3d1b-463e-9173-44ff0cd1b36a" providerId="AD" clId="Web-{96C6DD94-F936-4C37-9143-8A203C59C6C2}" dt="2021-06-10T08:21:58.939" v="1" actId="1076"/>
      <pc:docMkLst>
        <pc:docMk/>
      </pc:docMkLst>
      <pc:sldChg chg="modSp">
        <pc:chgData name="Pascalle Cup" userId="S::p.cup@helicon.nl::acdf420d-3d1b-463e-9173-44ff0cd1b36a" providerId="AD" clId="Web-{96C6DD94-F936-4C37-9143-8A203C59C6C2}" dt="2021-06-10T08:21:58.939" v="1" actId="1076"/>
        <pc:sldMkLst>
          <pc:docMk/>
          <pc:sldMk cId="4159768415" sldId="256"/>
        </pc:sldMkLst>
        <pc:spChg chg="mod">
          <ac:chgData name="Pascalle Cup" userId="S::p.cup@helicon.nl::acdf420d-3d1b-463e-9173-44ff0cd1b36a" providerId="AD" clId="Web-{96C6DD94-F936-4C37-9143-8A203C59C6C2}" dt="2021-06-10T08:21:36.860" v="0" actId="1076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Pascalle Cup" userId="S::p.cup@helicon.nl::acdf420d-3d1b-463e-9173-44ff0cd1b36a" providerId="AD" clId="Web-{96C6DD94-F936-4C37-9143-8A203C59C6C2}" dt="2021-06-10T08:21:58.939" v="1" actId="1076"/>
          <ac:spMkLst>
            <pc:docMk/>
            <pc:sldMk cId="4159768415" sldId="256"/>
            <ac:spMk id="8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F5021D23-958B-41AC-8CFF-557FEBFE67F9}"/>
    <pc:docChg chg="custSel modSld">
      <pc:chgData name="Marieke Drabbe" userId="b9b1a049-6b87-453c-9d4e-1b3ea0ffd634" providerId="ADAL" clId="{F5021D23-958B-41AC-8CFF-557FEBFE67F9}" dt="2021-08-29T15:24:41.995" v="26" actId="20577"/>
      <pc:docMkLst>
        <pc:docMk/>
      </pc:docMkLst>
      <pc:sldChg chg="addSp delSp modSp mod">
        <pc:chgData name="Marieke Drabbe" userId="b9b1a049-6b87-453c-9d4e-1b3ea0ffd634" providerId="ADAL" clId="{F5021D23-958B-41AC-8CFF-557FEBFE67F9}" dt="2021-08-29T15:24:41.995" v="26" actId="20577"/>
        <pc:sldMkLst>
          <pc:docMk/>
          <pc:sldMk cId="4159768415" sldId="256"/>
        </pc:sldMkLst>
        <pc:spChg chg="mod">
          <ac:chgData name="Marieke Drabbe" userId="b9b1a049-6b87-453c-9d4e-1b3ea0ffd634" providerId="ADAL" clId="{F5021D23-958B-41AC-8CFF-557FEBFE67F9}" dt="2021-07-29T19:33:12.335" v="5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F5021D23-958B-41AC-8CFF-557FEBFE67F9}" dt="2021-07-29T19:33:39.746" v="11" actId="113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F5021D23-958B-41AC-8CFF-557FEBFE67F9}" dt="2021-07-29T19:33:27.474" v="9" actId="20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F5021D23-958B-41AC-8CFF-557FEBFE67F9}" dt="2021-07-29T19:33:25.276" v="8" actId="20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F5021D23-958B-41AC-8CFF-557FEBFE67F9}" dt="2021-07-29T19:33:41.920" v="12" actId="20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F5021D23-958B-41AC-8CFF-557FEBFE67F9}" dt="2021-07-29T19:33:44.166" v="13" actId="20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F5021D23-958B-41AC-8CFF-557FEBFE67F9}" dt="2021-07-29T19:33:46.276" v="14" actId="20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F5021D23-958B-41AC-8CFF-557FEBFE67F9}" dt="2021-07-29T19:33:19.148" v="7" actId="1076"/>
          <ac:spMkLst>
            <pc:docMk/>
            <pc:sldMk cId="4159768415" sldId="256"/>
            <ac:spMk id="12" creationId="{00000000-0000-0000-0000-000000000000}"/>
          </ac:spMkLst>
        </pc:spChg>
        <pc:spChg chg="mod">
          <ac:chgData name="Marieke Drabbe" userId="b9b1a049-6b87-453c-9d4e-1b3ea0ffd634" providerId="ADAL" clId="{F5021D23-958B-41AC-8CFF-557FEBFE67F9}" dt="2021-08-29T15:24:41.995" v="26" actId="20577"/>
          <ac:spMkLst>
            <pc:docMk/>
            <pc:sldMk cId="4159768415" sldId="256"/>
            <ac:spMk id="17" creationId="{00000000-0000-0000-0000-000000000000}"/>
          </ac:spMkLst>
        </pc:spChg>
        <pc:picChg chg="del">
          <ac:chgData name="Marieke Drabbe" userId="b9b1a049-6b87-453c-9d4e-1b3ea0ffd634" providerId="ADAL" clId="{F5021D23-958B-41AC-8CFF-557FEBFE67F9}" dt="2021-07-29T19:33:04.039" v="0" actId="478"/>
          <ac:picMkLst>
            <pc:docMk/>
            <pc:sldMk cId="4159768415" sldId="256"/>
            <ac:picMk id="2" creationId="{5089FAEB-BE95-48A2-B45F-6F920E93F823}"/>
          </ac:picMkLst>
        </pc:picChg>
        <pc:picChg chg="add mod">
          <ac:chgData name="Marieke Drabbe" userId="b9b1a049-6b87-453c-9d4e-1b3ea0ffd634" providerId="ADAL" clId="{F5021D23-958B-41AC-8CFF-557FEBFE67F9}" dt="2021-07-29T19:33:50.164" v="16" actId="1076"/>
          <ac:picMkLst>
            <pc:docMk/>
            <pc:sldMk cId="4159768415" sldId="256"/>
            <ac:picMk id="25" creationId="{A2553958-9EBF-46AD-B3A0-3A40EB642A0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29-8-2021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specials.han.nl/sites/studiecentra/auteursrechten/bronnen-vermelden/apa-normen-citeren-en-par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1" y="0"/>
            <a:ext cx="472666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86351" y="808476"/>
            <a:ext cx="374970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eaLnBrk="0" hangingPunct="0"/>
            <a:r>
              <a:rPr lang="nl-NL" sz="1200" dirty="0">
                <a:ea typeface="Calibri" pitchFamily="34" charset="0"/>
                <a:cs typeface="Arial"/>
              </a:rPr>
              <a:t>Je verdiept je in het bewust betrekken van de stakeholders bij de aanpak van de casus. </a:t>
            </a:r>
          </a:p>
          <a:p>
            <a:pPr eaLnBrk="0" hangingPunct="0"/>
            <a:r>
              <a:rPr lang="nl-NL" sz="1200" dirty="0">
                <a:ea typeface="Calibri" pitchFamily="34" charset="0"/>
                <a:cs typeface="Arial"/>
              </a:rPr>
              <a:t>Je onderzoekt welke aanpak bij jullie casus past.</a:t>
            </a:r>
          </a:p>
          <a:p>
            <a:pPr eaLnBrk="0" hangingPunct="0"/>
            <a:r>
              <a:rPr lang="nl-NL" sz="1200" dirty="0">
                <a:ea typeface="Calibri" pitchFamily="34" charset="0"/>
                <a:cs typeface="Arial"/>
              </a:rPr>
              <a:t>Je beschrijft de toepassing ervan. </a:t>
            </a:r>
            <a:endParaRPr lang="nl-NL" sz="1200" dirty="0"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87720" y="2249296"/>
            <a:ext cx="374491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 verslag met daarin:</a:t>
            </a:r>
          </a:p>
          <a:p>
            <a:r>
              <a:rPr lang="nl-NL" sz="12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- een beschrijving in je eigen woorden van de vormen van </a:t>
            </a:r>
            <a:r>
              <a:rPr lang="nl-NL" sz="1200" dirty="0">
                <a:effectLst/>
                <a:latin typeface="+mj-lt"/>
                <a:ea typeface="Calibri" panose="020F0502020204030204" pitchFamily="34" charset="0"/>
                <a:cs typeface="Times New Roman"/>
              </a:rPr>
              <a:t>burgerparticipatie</a:t>
            </a:r>
            <a:r>
              <a:rPr lang="nl-NL" sz="1200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nl-NL" sz="12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een onderbouwde keuze voor een specifieke vorm van burgerparticipatie </a:t>
            </a: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een implementatieplan </a:t>
            </a: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APA-bronvermelding</a:t>
            </a:r>
            <a:endParaRPr lang="nl-NL" sz="1200" b="1" dirty="0">
              <a:solidFill>
                <a:srgbClr val="0070C0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88745" y="4032115"/>
            <a:ext cx="3744912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endParaRPr lang="nl-NL" sz="1200" b="1" dirty="0">
              <a:solidFill>
                <a:srgbClr val="FF0000"/>
              </a:solidFill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Onderzoek het begrip en de verschillende vormen van burgerparticipatie </a:t>
            </a: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Onderzoek welke vorm het beste aansluit bij jullie casus en de betrokken stakeholders</a:t>
            </a: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Maak een keuze voor een specifieke vorm en onderbouw deze keuze   </a:t>
            </a: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Werk deze vorm uit voor jullie casus  </a:t>
            </a: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Maak een eenvoudig implementatieplan met in ieder geval de stappen, een planning en taakverdeling waarmee de gemeente deze vorm kan uitvoeren. 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785017"/>
            <a:ext cx="3500438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Deadline = 10-10-2021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40319" y="2257692"/>
            <a:ext cx="3507254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Bijeenkomsten thema ‘participatie’</a:t>
            </a:r>
          </a:p>
          <a:p>
            <a:r>
              <a:rPr lang="nl-NL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Beleid Gemeente Tilburg met betrekking tot bewonersparticipatie </a:t>
            </a:r>
          </a:p>
          <a:p>
            <a:r>
              <a:rPr lang="nl-NL" sz="12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- 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47135" y="3616174"/>
            <a:ext cx="350043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over burgerparticipatie en de behandelde bronnen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Richtlijnen APA-bronvermelding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443435" y="6491287"/>
            <a:ext cx="8700566" cy="366713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970720" y="67561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>
                <a:latin typeface="Calibri" pitchFamily="34" charset="0"/>
              </a:rPr>
              <a:t>2122 LBS LA3 Burgerparticipatie </a:t>
            </a:r>
            <a:endParaRPr lang="nl-NL" sz="2800" dirty="0">
              <a:latin typeface="Calibri" pitchFamily="34" charset="0"/>
            </a:endParaRP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4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5665" y="2257692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1610" y="4316586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92038" y="680244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44863" y="3670100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9" cstate="print"/>
          <a:srcRect l="17050" t="33024" r="61669" b="30375"/>
          <a:stretch/>
        </p:blipFill>
        <p:spPr>
          <a:xfrm>
            <a:off x="5044863" y="2361205"/>
            <a:ext cx="269390" cy="260485"/>
          </a:xfrm>
          <a:prstGeom prst="rect">
            <a:avLst/>
          </a:prstGeom>
        </p:spPr>
      </p:pic>
      <p:pic>
        <p:nvPicPr>
          <p:cNvPr id="25" name="Picture 37">
            <a:extLst>
              <a:ext uri="{FF2B5EF4-FFF2-40B4-BE49-F238E27FC236}">
                <a16:creationId xmlns:a16="http://schemas.microsoft.com/office/drawing/2014/main" id="{A2553958-9EBF-46AD-B3A0-3A40EB642A0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6424" y="5521501"/>
            <a:ext cx="3448429" cy="10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FBF30-95B1-4316-AFDA-C916C5EB258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9B4BBBF-F6F2-4FA6-8CB3-FAB7971FAAEC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18FA6E9-1142-4212-BA5C-24A4D8A5F553}">
  <ds:schemaRefs>
    <ds:schemaRef ds:uri="34354c1b-6b8c-435b-ad50-990538c19557"/>
    <ds:schemaRef ds:uri="47a28104-336f-447d-946e-e305ac2bcd4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193</Words>
  <Application>Microsoft Office PowerPoint</Application>
  <PresentationFormat>Diavoorstelling (4:3)</PresentationFormat>
  <Paragraphs>30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1</cp:revision>
  <cp:lastPrinted>2014-09-03T06:23:20Z</cp:lastPrinted>
  <dcterms:created xsi:type="dcterms:W3CDTF">2014-08-31T07:53:19Z</dcterms:created>
  <dcterms:modified xsi:type="dcterms:W3CDTF">2021-08-29T15:24:43Z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