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81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01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6357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604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743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223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2657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23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73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20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47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70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47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38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3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22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0FD34-6D01-4041-BA97-87837DDC58F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17085A-EEAB-4B4E-A5EB-AE03F0375F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246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Voorbereiding op examen opdracht 1 keuzedeel Klantcontact en verkoop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64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Voert ondersteunende marketing en/of promotieactiviteiten uit (D1-K1-W5)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Examen bestaat uit een presentatie</a:t>
            </a:r>
          </a:p>
          <a:p>
            <a:endParaRPr lang="nl-NL" dirty="0"/>
          </a:p>
          <a:p>
            <a:r>
              <a:rPr lang="nl-NL" dirty="0" smtClean="0"/>
              <a:t>Dit is terug te vinden in je porfolio</a:t>
            </a:r>
          </a:p>
          <a:p>
            <a:endParaRPr lang="nl-NL" dirty="0"/>
          </a:p>
          <a:p>
            <a:r>
              <a:rPr lang="nl-NL" dirty="0" smtClean="0"/>
              <a:t>Wordt beoordeeld door 2 examinatoren (docent) </a:t>
            </a:r>
          </a:p>
          <a:p>
            <a:endParaRPr lang="nl-NL" dirty="0"/>
          </a:p>
          <a:p>
            <a:r>
              <a:rPr lang="nl-NL" dirty="0" smtClean="0"/>
              <a:t>De presentatie wordt gegeven aan de examinator en 2 mede studenten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068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presentatie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Presentatie moet minimaal 5 minuten duren</a:t>
            </a:r>
          </a:p>
          <a:p>
            <a:r>
              <a:rPr lang="nl-NL" dirty="0" smtClean="0"/>
              <a:t>Kies 1 product/dienst</a:t>
            </a:r>
          </a:p>
          <a:p>
            <a:r>
              <a:rPr lang="nl-NL" dirty="0" smtClean="0"/>
              <a:t>Leg uit wat het voor product/dienst is</a:t>
            </a:r>
          </a:p>
          <a:p>
            <a:r>
              <a:rPr lang="nl-NL" dirty="0" smtClean="0"/>
              <a:t>Leg uit waarom je voor dit product/dienst hebt gekozen</a:t>
            </a:r>
          </a:p>
          <a:p>
            <a:r>
              <a:rPr lang="nl-NL" dirty="0" smtClean="0"/>
              <a:t>Leg uit waar je dit product/dienst hebt gekocht of kan kopen</a:t>
            </a:r>
          </a:p>
          <a:p>
            <a:r>
              <a:rPr lang="nl-NL" dirty="0" smtClean="0"/>
              <a:t>Vergelijk de prijs en kwaliteit van 2 soort gelijke producten</a:t>
            </a:r>
          </a:p>
          <a:p>
            <a:r>
              <a:rPr lang="nl-NL" dirty="0" smtClean="0"/>
              <a:t>Benoem 3 manieren waarop hier promotie voor wordt gemaakt</a:t>
            </a:r>
          </a:p>
          <a:p>
            <a:r>
              <a:rPr lang="nl-NL" dirty="0" smtClean="0"/>
              <a:t>Maak een promotiefilmpje voor dit product/dienst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795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portfolio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Voorblad (naam student, studentnummer, naam + foto gekozen product/dienst)</a:t>
            </a:r>
          </a:p>
          <a:p>
            <a:r>
              <a:rPr lang="nl-NL" dirty="0" smtClean="0"/>
              <a:t>De PowerPoint</a:t>
            </a:r>
          </a:p>
          <a:p>
            <a:endParaRPr lang="nl-NL" dirty="0"/>
          </a:p>
          <a:p>
            <a:r>
              <a:rPr lang="nl-NL" b="1" dirty="0" smtClean="0"/>
              <a:t>Let op: </a:t>
            </a:r>
          </a:p>
          <a:p>
            <a:r>
              <a:rPr lang="nl-NL" dirty="0" smtClean="0"/>
              <a:t>Portfolio is uitgeprint</a:t>
            </a:r>
          </a:p>
          <a:p>
            <a:r>
              <a:rPr lang="nl-NL" dirty="0" smtClean="0"/>
              <a:t>Portfolio zit in een mapje</a:t>
            </a:r>
          </a:p>
          <a:p>
            <a:r>
              <a:rPr lang="nl-NL" dirty="0" smtClean="0"/>
              <a:t>Portfolio neem je mee naar je examen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3500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148</Words>
  <Application>Microsoft Office PowerPoint</Application>
  <PresentationFormat>Breedbeeld</PresentationFormat>
  <Paragraphs>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Voorbereiding op examen opdracht 1 keuzedeel Klantcontact en verkoop</vt:lpstr>
      <vt:lpstr>Voert ondersteunende marketing en/of promotieactiviteiten uit (D1-K1-W5)</vt:lpstr>
      <vt:lpstr>Inhoud presentatie</vt:lpstr>
      <vt:lpstr>Inhoud portfolio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Voorbereiding op examen opdracht 1 keuzedeel Klantcontact en verkoop</dc:title>
  <dc:creator>Jente van der Mei</dc:creator>
  <cp:lastModifiedBy>Jente van der Mei</cp:lastModifiedBy>
  <cp:revision>2</cp:revision>
  <dcterms:created xsi:type="dcterms:W3CDTF">2019-03-22T11:16:50Z</dcterms:created>
  <dcterms:modified xsi:type="dcterms:W3CDTF">2019-03-22T11:26:58Z</dcterms:modified>
</cp:coreProperties>
</file>