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0FD34-6D01-4041-BA97-87837DDC58F8}" type="datetimeFigureOut">
              <a:rPr lang="nl-NL" smtClean="0"/>
              <a:t>22-3-2019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7085A-EEAB-4B4E-A5EB-AE03F0375F2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648138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0FD34-6D01-4041-BA97-87837DDC58F8}" type="datetimeFigureOut">
              <a:rPr lang="nl-NL" smtClean="0"/>
              <a:t>22-3-2019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7085A-EEAB-4B4E-A5EB-AE03F0375F2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870194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0FD34-6D01-4041-BA97-87837DDC58F8}" type="datetimeFigureOut">
              <a:rPr lang="nl-NL" smtClean="0"/>
              <a:t>22-3-2019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7085A-EEAB-4B4E-A5EB-AE03F0375F2E}" type="slidenum">
              <a:rPr lang="nl-NL" smtClean="0"/>
              <a:t>‹nr.›</a:t>
            </a:fld>
            <a:endParaRPr lang="nl-NL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17635782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0FD34-6D01-4041-BA97-87837DDC58F8}" type="datetimeFigureOut">
              <a:rPr lang="nl-NL" smtClean="0"/>
              <a:t>22-3-2019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7085A-EEAB-4B4E-A5EB-AE03F0375F2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7960483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ferte 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0FD34-6D01-4041-BA97-87837DDC58F8}" type="datetimeFigureOut">
              <a:rPr lang="nl-NL" smtClean="0"/>
              <a:t>22-3-2019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7085A-EEAB-4B4E-A5EB-AE03F0375F2E}" type="slidenum">
              <a:rPr lang="nl-NL" smtClean="0"/>
              <a:t>‹nr.›</a:t>
            </a:fld>
            <a:endParaRPr lang="nl-NL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4743663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ar of onwa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0FD34-6D01-4041-BA97-87837DDC58F8}" type="datetimeFigureOut">
              <a:rPr lang="nl-NL" smtClean="0"/>
              <a:t>22-3-2019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7085A-EEAB-4B4E-A5EB-AE03F0375F2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6622302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0FD34-6D01-4041-BA97-87837DDC58F8}" type="datetimeFigureOut">
              <a:rPr lang="nl-NL" smtClean="0"/>
              <a:t>22-3-2019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7085A-EEAB-4B4E-A5EB-AE03F0375F2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2265787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0FD34-6D01-4041-BA97-87837DDC58F8}" type="datetimeFigureOut">
              <a:rPr lang="nl-NL" smtClean="0"/>
              <a:t>22-3-2019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7085A-EEAB-4B4E-A5EB-AE03F0375F2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692326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0FD34-6D01-4041-BA97-87837DDC58F8}" type="datetimeFigureOut">
              <a:rPr lang="nl-NL" smtClean="0"/>
              <a:t>22-3-2019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7085A-EEAB-4B4E-A5EB-AE03F0375F2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777324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0FD34-6D01-4041-BA97-87837DDC58F8}" type="datetimeFigureOut">
              <a:rPr lang="nl-NL" smtClean="0"/>
              <a:t>22-3-2019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7085A-EEAB-4B4E-A5EB-AE03F0375F2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422047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0FD34-6D01-4041-BA97-87837DDC58F8}" type="datetimeFigureOut">
              <a:rPr lang="nl-NL" smtClean="0"/>
              <a:t>22-3-2019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7085A-EEAB-4B4E-A5EB-AE03F0375F2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474739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0FD34-6D01-4041-BA97-87837DDC58F8}" type="datetimeFigureOut">
              <a:rPr lang="nl-NL" smtClean="0"/>
              <a:t>22-3-2019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7085A-EEAB-4B4E-A5EB-AE03F0375F2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297056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0FD34-6D01-4041-BA97-87837DDC58F8}" type="datetimeFigureOut">
              <a:rPr lang="nl-NL" smtClean="0"/>
              <a:t>22-3-2019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7085A-EEAB-4B4E-A5EB-AE03F0375F2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434701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0FD34-6D01-4041-BA97-87837DDC58F8}" type="datetimeFigureOut">
              <a:rPr lang="nl-NL" smtClean="0"/>
              <a:t>22-3-2019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7085A-EEAB-4B4E-A5EB-AE03F0375F2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363800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0FD34-6D01-4041-BA97-87837DDC58F8}" type="datetimeFigureOut">
              <a:rPr lang="nl-NL" smtClean="0"/>
              <a:t>22-3-2019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7085A-EEAB-4B4E-A5EB-AE03F0375F2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43338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0FD34-6D01-4041-BA97-87837DDC58F8}" type="datetimeFigureOut">
              <a:rPr lang="nl-NL" smtClean="0"/>
              <a:t>22-3-2019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7085A-EEAB-4B4E-A5EB-AE03F0375F2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752220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80FD34-6D01-4041-BA97-87837DDC58F8}" type="datetimeFigureOut">
              <a:rPr lang="nl-NL" smtClean="0"/>
              <a:t>22-3-2019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8A17085A-EEAB-4B4E-A5EB-AE03F0375F2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324607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Voorbereiding op examen opdracht 1 keuzedeel Klantcontact en verkoop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416479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Voert ondersteunende marketing en/of promotieactiviteiten uit (D1-K1-W5)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Examen bestaat uit een presentatie</a:t>
            </a:r>
          </a:p>
          <a:p>
            <a:endParaRPr lang="nl-NL" dirty="0"/>
          </a:p>
          <a:p>
            <a:r>
              <a:rPr lang="nl-NL" dirty="0" smtClean="0"/>
              <a:t>Dit is terug te vinden in je porfolio</a:t>
            </a:r>
          </a:p>
          <a:p>
            <a:endParaRPr lang="nl-NL" dirty="0"/>
          </a:p>
          <a:p>
            <a:r>
              <a:rPr lang="nl-NL" dirty="0" smtClean="0"/>
              <a:t>Wordt beoordeeld door 2 examinatoren (docent) </a:t>
            </a:r>
          </a:p>
          <a:p>
            <a:endParaRPr lang="nl-NL" dirty="0"/>
          </a:p>
          <a:p>
            <a:r>
              <a:rPr lang="nl-NL" dirty="0" smtClean="0"/>
              <a:t>De presentatie wordt gegeven aan de examinator en 2 mede studenten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2006817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Inhoud presentatie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Presentatie moet minimaal 5 minuten duren</a:t>
            </a:r>
          </a:p>
          <a:p>
            <a:r>
              <a:rPr lang="nl-NL" dirty="0" smtClean="0"/>
              <a:t>Kies 1 product/dienst</a:t>
            </a:r>
          </a:p>
          <a:p>
            <a:r>
              <a:rPr lang="nl-NL" dirty="0" smtClean="0"/>
              <a:t>Leg uit wat het voor product/dienst is</a:t>
            </a:r>
          </a:p>
          <a:p>
            <a:r>
              <a:rPr lang="nl-NL" dirty="0" smtClean="0"/>
              <a:t>Leg uit waarom je voor dit product/dienst hebt gekozen</a:t>
            </a:r>
          </a:p>
          <a:p>
            <a:r>
              <a:rPr lang="nl-NL" dirty="0" smtClean="0"/>
              <a:t>Leg uit waar je dit product/dienst hebt gekocht of kan kopen</a:t>
            </a:r>
          </a:p>
          <a:p>
            <a:r>
              <a:rPr lang="nl-NL" dirty="0" smtClean="0"/>
              <a:t>Vergelijk de prijs en kwaliteit van 2 soort gelijke producten</a:t>
            </a:r>
          </a:p>
          <a:p>
            <a:r>
              <a:rPr lang="nl-NL" dirty="0" smtClean="0"/>
              <a:t>Benoem 3 manieren waarop hier promotie voor wordt gemaakt</a:t>
            </a:r>
          </a:p>
          <a:p>
            <a:r>
              <a:rPr lang="nl-NL" dirty="0" smtClean="0"/>
              <a:t>Maak een promotiefilmpje voor dit product/dienst</a:t>
            </a:r>
          </a:p>
          <a:p>
            <a:endParaRPr lang="nl-NL" dirty="0" smtClean="0"/>
          </a:p>
          <a:p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0579595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Inhoud portfolio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Voorblad (naam student, studentnummer, naam + foto gekozen product/dienst)</a:t>
            </a:r>
          </a:p>
          <a:p>
            <a:r>
              <a:rPr lang="nl-NL" dirty="0" smtClean="0"/>
              <a:t>De PowerPoint</a:t>
            </a:r>
          </a:p>
          <a:p>
            <a:endParaRPr lang="nl-NL" dirty="0"/>
          </a:p>
          <a:p>
            <a:r>
              <a:rPr lang="nl-NL" b="1" dirty="0" smtClean="0"/>
              <a:t>Let op: </a:t>
            </a:r>
          </a:p>
          <a:p>
            <a:r>
              <a:rPr lang="nl-NL" dirty="0" smtClean="0"/>
              <a:t>Portfolio is uitgeprint</a:t>
            </a:r>
          </a:p>
          <a:p>
            <a:r>
              <a:rPr lang="nl-NL" dirty="0" smtClean="0"/>
              <a:t>Portfolio zit in een mapje</a:t>
            </a:r>
          </a:p>
          <a:p>
            <a:r>
              <a:rPr lang="nl-NL" dirty="0" smtClean="0"/>
              <a:t>Portfolio neem je mee naar je examen</a:t>
            </a:r>
          </a:p>
          <a:p>
            <a:endParaRPr lang="nl-NL" dirty="0" smtClean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457350097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10</TotalTime>
  <Words>148</Words>
  <Application>Microsoft Office PowerPoint</Application>
  <PresentationFormat>Breedbeeld</PresentationFormat>
  <Paragraphs>27</Paragraphs>
  <Slides>4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4</vt:i4>
      </vt:variant>
    </vt:vector>
  </HeadingPairs>
  <TitlesOfParts>
    <vt:vector size="8" baseType="lpstr">
      <vt:lpstr>Arial</vt:lpstr>
      <vt:lpstr>Trebuchet MS</vt:lpstr>
      <vt:lpstr>Wingdings 3</vt:lpstr>
      <vt:lpstr>Facet</vt:lpstr>
      <vt:lpstr>Voorbereiding op examen opdracht 1 keuzedeel Klantcontact en verkoop</vt:lpstr>
      <vt:lpstr>Voert ondersteunende marketing en/of promotieactiviteiten uit (D1-K1-W5)</vt:lpstr>
      <vt:lpstr>Inhoud presentatie</vt:lpstr>
      <vt:lpstr>Inhoud portfolio</vt:lpstr>
    </vt:vector>
  </TitlesOfParts>
  <Company>Noorderpoort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Voorbereiding op examen opdracht 1 keuzedeel Klantcontact en verkoop</dc:title>
  <dc:creator>Jente van der Mei</dc:creator>
  <cp:lastModifiedBy>Jente van der Mei</cp:lastModifiedBy>
  <cp:revision>2</cp:revision>
  <dcterms:created xsi:type="dcterms:W3CDTF">2019-03-22T11:16:50Z</dcterms:created>
  <dcterms:modified xsi:type="dcterms:W3CDTF">2019-03-22T11:26:58Z</dcterms:modified>
</cp:coreProperties>
</file>