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5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26" y="12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df9f46e9-7760-4f6a-814f-9e8180d7b46a" providerId="ADAL" clId="{E775E6BD-1ECA-4490-B29D-E6B38D01CD97}"/>
    <pc:docChg chg="modSld">
      <pc:chgData name="Thomas Noordeloos" userId="df9f46e9-7760-4f6a-814f-9e8180d7b46a" providerId="ADAL" clId="{E775E6BD-1ECA-4490-B29D-E6B38D01CD97}" dt="2024-10-30T15:02:10.286" v="26" actId="20577"/>
      <pc:docMkLst>
        <pc:docMk/>
      </pc:docMkLst>
      <pc:sldChg chg="modSp mod">
        <pc:chgData name="Thomas Noordeloos" userId="df9f46e9-7760-4f6a-814f-9e8180d7b46a" providerId="ADAL" clId="{E775E6BD-1ECA-4490-B29D-E6B38D01CD97}" dt="2024-10-30T15:02:10.286" v="26" actId="20577"/>
        <pc:sldMkLst>
          <pc:docMk/>
          <pc:sldMk cId="108401690" sldId="275"/>
        </pc:sldMkLst>
        <pc:spChg chg="mod">
          <ac:chgData name="Thomas Noordeloos" userId="df9f46e9-7760-4f6a-814f-9e8180d7b46a" providerId="ADAL" clId="{E775E6BD-1ECA-4490-B29D-E6B38D01CD97}" dt="2024-10-30T15:02:02.311" v="18" actId="20577"/>
          <ac:spMkLst>
            <pc:docMk/>
            <pc:sldMk cId="108401690" sldId="275"/>
            <ac:spMk id="21" creationId="{00000000-0000-0000-0000-000000000000}"/>
          </ac:spMkLst>
        </pc:spChg>
        <pc:spChg chg="mod">
          <ac:chgData name="Thomas Noordeloos" userId="df9f46e9-7760-4f6a-814f-9e8180d7b46a" providerId="ADAL" clId="{E775E6BD-1ECA-4490-B29D-E6B38D01CD97}" dt="2024-10-30T15:02:10.286" v="26" actId="20577"/>
          <ac:spMkLst>
            <pc:docMk/>
            <pc:sldMk cId="108401690" sldId="275"/>
            <ac:spMk id="27" creationId="{00000000-0000-0000-0000-000000000000}"/>
          </ac:spMkLst>
        </pc:spChg>
        <pc:spChg chg="mod">
          <ac:chgData name="Thomas Noordeloos" userId="df9f46e9-7760-4f6a-814f-9e8180d7b46a" providerId="ADAL" clId="{E775E6BD-1ECA-4490-B29D-E6B38D01CD97}" dt="2024-10-30T15:01:49.765" v="8" actId="20577"/>
          <ac:spMkLst>
            <pc:docMk/>
            <pc:sldMk cId="108401690" sldId="275"/>
            <ac:spMk id="28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94175427-D01D-4297-BFDC-7A1DAE203432}"/>
    <pc:docChg chg="custSel modSld">
      <pc:chgData name="Thomas Noordeloos" userId="df9f46e9-7760-4f6a-814f-9e8180d7b46a" providerId="ADAL" clId="{94175427-D01D-4297-BFDC-7A1DAE203432}" dt="2023-07-11T14:03:26.112" v="35" actId="20577"/>
      <pc:docMkLst>
        <pc:docMk/>
      </pc:docMkLst>
      <pc:sldChg chg="modSp mod">
        <pc:chgData name="Thomas Noordeloos" userId="df9f46e9-7760-4f6a-814f-9e8180d7b46a" providerId="ADAL" clId="{94175427-D01D-4297-BFDC-7A1DAE203432}" dt="2023-07-11T14:03:26.112" v="35" actId="20577"/>
        <pc:sldMkLst>
          <pc:docMk/>
          <pc:sldMk cId="108401690" sldId="275"/>
        </pc:sldMkLst>
        <pc:spChg chg="mod">
          <ac:chgData name="Thomas Noordeloos" userId="df9f46e9-7760-4f6a-814f-9e8180d7b46a" providerId="ADAL" clId="{94175427-D01D-4297-BFDC-7A1DAE203432}" dt="2023-07-11T14:03:26.112" v="35" actId="20577"/>
          <ac:spMkLst>
            <pc:docMk/>
            <pc:sldMk cId="108401690" sldId="275"/>
            <ac:spMk id="21" creationId="{00000000-0000-0000-0000-000000000000}"/>
          </ac:spMkLst>
        </pc:spChg>
        <pc:spChg chg="mod">
          <ac:chgData name="Thomas Noordeloos" userId="df9f46e9-7760-4f6a-814f-9e8180d7b46a" providerId="ADAL" clId="{94175427-D01D-4297-BFDC-7A1DAE203432}" dt="2023-07-11T14:03:18.667" v="28" actId="20577"/>
          <ac:spMkLst>
            <pc:docMk/>
            <pc:sldMk cId="108401690" sldId="275"/>
            <ac:spMk id="23" creationId="{00000000-0000-0000-0000-000000000000}"/>
          </ac:spMkLst>
        </pc:spChg>
        <pc:spChg chg="mod">
          <ac:chgData name="Thomas Noordeloos" userId="df9f46e9-7760-4f6a-814f-9e8180d7b46a" providerId="ADAL" clId="{94175427-D01D-4297-BFDC-7A1DAE203432}" dt="2023-07-11T14:02:28.681" v="26" actId="20577"/>
          <ac:spMkLst>
            <pc:docMk/>
            <pc:sldMk cId="108401690" sldId="275"/>
            <ac:spMk id="26" creationId="{00000000-0000-0000-0000-000000000000}"/>
          </ac:spMkLst>
        </pc:spChg>
        <pc:spChg chg="mod">
          <ac:chgData name="Thomas Noordeloos" userId="df9f46e9-7760-4f6a-814f-9e8180d7b46a" providerId="ADAL" clId="{94175427-D01D-4297-BFDC-7A1DAE203432}" dt="2023-07-11T14:02:12.259" v="24" actId="5793"/>
          <ac:spMkLst>
            <pc:docMk/>
            <pc:sldMk cId="108401690" sldId="275"/>
            <ac:spMk id="28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85567479-29E1-4814-A023-D4AF5C4CD2A1}"/>
    <pc:docChg chg="modSld">
      <pc:chgData name="Thomas Noordeloos" userId="df9f46e9-7760-4f6a-814f-9e8180d7b46a" providerId="ADAL" clId="{85567479-29E1-4814-A023-D4AF5C4CD2A1}" dt="2022-06-09T08:30:14.686" v="50" actId="113"/>
      <pc:docMkLst>
        <pc:docMk/>
      </pc:docMkLst>
      <pc:sldChg chg="modSp mod">
        <pc:chgData name="Thomas Noordeloos" userId="df9f46e9-7760-4f6a-814f-9e8180d7b46a" providerId="ADAL" clId="{85567479-29E1-4814-A023-D4AF5C4CD2A1}" dt="2022-06-09T08:30:14.686" v="50" actId="113"/>
        <pc:sldMkLst>
          <pc:docMk/>
          <pc:sldMk cId="108401690" sldId="275"/>
        </pc:sldMkLst>
        <pc:spChg chg="mod">
          <ac:chgData name="Thomas Noordeloos" userId="df9f46e9-7760-4f6a-814f-9e8180d7b46a" providerId="ADAL" clId="{85567479-29E1-4814-A023-D4AF5C4CD2A1}" dt="2022-06-09T08:29:51.800" v="1" actId="20577"/>
          <ac:spMkLst>
            <pc:docMk/>
            <pc:sldMk cId="108401690" sldId="275"/>
            <ac:spMk id="21" creationId="{00000000-0000-0000-0000-000000000000}"/>
          </ac:spMkLst>
        </pc:spChg>
        <pc:spChg chg="mod">
          <ac:chgData name="Thomas Noordeloos" userId="df9f46e9-7760-4f6a-814f-9e8180d7b46a" providerId="ADAL" clId="{85567479-29E1-4814-A023-D4AF5C4CD2A1}" dt="2022-06-09T08:30:14.686" v="50" actId="113"/>
          <ac:spMkLst>
            <pc:docMk/>
            <pc:sldMk cId="108401690" sldId="275"/>
            <ac:spMk id="28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A1192918-6BBA-4E09-A4A3-665DDF0BDB9A}"/>
    <pc:docChg chg="addSld delSld modSld">
      <pc:chgData name="Thomas Noordeloos" userId="df9f46e9-7760-4f6a-814f-9e8180d7b46a" providerId="ADAL" clId="{A1192918-6BBA-4E09-A4A3-665DDF0BDB9A}" dt="2021-11-20T12:33:58.511" v="88" actId="47"/>
      <pc:docMkLst>
        <pc:docMk/>
      </pc:docMkLst>
      <pc:sldChg chg="modSp del mod">
        <pc:chgData name="Thomas Noordeloos" userId="df9f46e9-7760-4f6a-814f-9e8180d7b46a" providerId="ADAL" clId="{A1192918-6BBA-4E09-A4A3-665DDF0BDB9A}" dt="2021-11-20T12:33:58.511" v="88" actId="47"/>
        <pc:sldMkLst>
          <pc:docMk/>
          <pc:sldMk cId="4132212741" sldId="256"/>
        </pc:sldMkLst>
        <pc:spChg chg="mod">
          <ac:chgData name="Thomas Noordeloos" userId="df9f46e9-7760-4f6a-814f-9e8180d7b46a" providerId="ADAL" clId="{A1192918-6BBA-4E09-A4A3-665DDF0BDB9A}" dt="2021-11-19T14:01:46.994" v="62" actId="6549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Thomas Noordeloos" userId="df9f46e9-7760-4f6a-814f-9e8180d7b46a" providerId="ADAL" clId="{A1192918-6BBA-4E09-A4A3-665DDF0BDB9A}" dt="2021-11-19T14:00:40.122" v="60" actId="1076"/>
          <ac:spMkLst>
            <pc:docMk/>
            <pc:sldMk cId="4132212741" sldId="256"/>
            <ac:spMk id="27" creationId="{00000000-0000-0000-0000-000000000000}"/>
          </ac:spMkLst>
        </pc:spChg>
        <pc:spChg chg="mod">
          <ac:chgData name="Thomas Noordeloos" userId="df9f46e9-7760-4f6a-814f-9e8180d7b46a" providerId="ADAL" clId="{A1192918-6BBA-4E09-A4A3-665DDF0BDB9A}" dt="2021-11-19T14:00:30.270" v="59" actId="113"/>
          <ac:spMkLst>
            <pc:docMk/>
            <pc:sldMk cId="4132212741" sldId="256"/>
            <ac:spMk id="28" creationId="{00000000-0000-0000-0000-000000000000}"/>
          </ac:spMkLst>
        </pc:spChg>
        <pc:picChg chg="mod">
          <ac:chgData name="Thomas Noordeloos" userId="df9f46e9-7760-4f6a-814f-9e8180d7b46a" providerId="ADAL" clId="{A1192918-6BBA-4E09-A4A3-665DDF0BDB9A}" dt="2021-11-19T14:00:43.937" v="61" actId="1076"/>
          <ac:picMkLst>
            <pc:docMk/>
            <pc:sldMk cId="4132212741" sldId="256"/>
            <ac:picMk id="33" creationId="{00000000-0000-0000-0000-000000000000}"/>
          </ac:picMkLst>
        </pc:picChg>
        <pc:picChg chg="mod">
          <ac:chgData name="Thomas Noordeloos" userId="df9f46e9-7760-4f6a-814f-9e8180d7b46a" providerId="ADAL" clId="{A1192918-6BBA-4E09-A4A3-665DDF0BDB9A}" dt="2021-11-19T14:00:40.122" v="60" actId="1076"/>
          <ac:picMkLst>
            <pc:docMk/>
            <pc:sldMk cId="4132212741" sldId="256"/>
            <ac:picMk id="34" creationId="{00000000-0000-0000-0000-000000000000}"/>
          </ac:picMkLst>
        </pc:picChg>
      </pc:sldChg>
      <pc:sldChg chg="del">
        <pc:chgData name="Thomas Noordeloos" userId="df9f46e9-7760-4f6a-814f-9e8180d7b46a" providerId="ADAL" clId="{A1192918-6BBA-4E09-A4A3-665DDF0BDB9A}" dt="2021-11-20T12:32:41.225" v="65"/>
        <pc:sldMkLst>
          <pc:docMk/>
          <pc:sldMk cId="1561030740" sldId="257"/>
        </pc:sldMkLst>
      </pc:sldChg>
      <pc:sldChg chg="add del setBg">
        <pc:chgData name="Thomas Noordeloos" userId="df9f46e9-7760-4f6a-814f-9e8180d7b46a" providerId="ADAL" clId="{A1192918-6BBA-4E09-A4A3-665DDF0BDB9A}" dt="2021-11-20T12:32:26.828" v="64"/>
        <pc:sldMkLst>
          <pc:docMk/>
          <pc:sldMk cId="3327322335" sldId="257"/>
        </pc:sldMkLst>
      </pc:sldChg>
      <pc:sldChg chg="del">
        <pc:chgData name="Thomas Noordeloos" userId="df9f46e9-7760-4f6a-814f-9e8180d7b46a" providerId="ADAL" clId="{A1192918-6BBA-4E09-A4A3-665DDF0BDB9A}" dt="2021-11-20T12:33:07.736" v="66" actId="47"/>
        <pc:sldMkLst>
          <pc:docMk/>
          <pc:sldMk cId="3842952452" sldId="257"/>
        </pc:sldMkLst>
      </pc:sldChg>
      <pc:sldChg chg="modSp mod">
        <pc:chgData name="Thomas Noordeloos" userId="df9f46e9-7760-4f6a-814f-9e8180d7b46a" providerId="ADAL" clId="{A1192918-6BBA-4E09-A4A3-665DDF0BDB9A}" dt="2021-11-20T12:33:32.511" v="87" actId="114"/>
        <pc:sldMkLst>
          <pc:docMk/>
          <pc:sldMk cId="108401690" sldId="275"/>
        </pc:sldMkLst>
        <pc:spChg chg="mod">
          <ac:chgData name="Thomas Noordeloos" userId="df9f46e9-7760-4f6a-814f-9e8180d7b46a" providerId="ADAL" clId="{A1192918-6BBA-4E09-A4A3-665DDF0BDB9A}" dt="2021-11-20T12:33:32.511" v="87" actId="114"/>
          <ac:spMkLst>
            <pc:docMk/>
            <pc:sldMk cId="108401690" sldId="275"/>
            <ac:spMk id="25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881999D7-2978-4E0A-80CE-A01F7AB5FC03}"/>
    <pc:docChg chg="modSld">
      <pc:chgData name="Thomas Noordeloos" userId="df9f46e9-7760-4f6a-814f-9e8180d7b46a" providerId="ADAL" clId="{881999D7-2978-4E0A-80CE-A01F7AB5FC03}" dt="2023-11-10T13:03:33.301" v="45" actId="20577"/>
      <pc:docMkLst>
        <pc:docMk/>
      </pc:docMkLst>
      <pc:sldChg chg="modSp mod">
        <pc:chgData name="Thomas Noordeloos" userId="df9f46e9-7760-4f6a-814f-9e8180d7b46a" providerId="ADAL" clId="{881999D7-2978-4E0A-80CE-A01F7AB5FC03}" dt="2023-11-10T13:03:33.301" v="45" actId="20577"/>
        <pc:sldMkLst>
          <pc:docMk/>
          <pc:sldMk cId="108401690" sldId="275"/>
        </pc:sldMkLst>
        <pc:spChg chg="mod">
          <ac:chgData name="Thomas Noordeloos" userId="df9f46e9-7760-4f6a-814f-9e8180d7b46a" providerId="ADAL" clId="{881999D7-2978-4E0A-80CE-A01F7AB5FC03}" dt="2023-11-10T13:03:21.267" v="41" actId="20577"/>
          <ac:spMkLst>
            <pc:docMk/>
            <pc:sldMk cId="108401690" sldId="275"/>
            <ac:spMk id="24" creationId="{00000000-0000-0000-0000-000000000000}"/>
          </ac:spMkLst>
        </pc:spChg>
        <pc:spChg chg="mod">
          <ac:chgData name="Thomas Noordeloos" userId="df9f46e9-7760-4f6a-814f-9e8180d7b46a" providerId="ADAL" clId="{881999D7-2978-4E0A-80CE-A01F7AB5FC03}" dt="2023-11-10T13:03:33.301" v="45" actId="20577"/>
          <ac:spMkLst>
            <pc:docMk/>
            <pc:sldMk cId="108401690" sldId="275"/>
            <ac:spMk id="25" creationId="{00000000-0000-0000-0000-000000000000}"/>
          </ac:spMkLst>
        </pc:spChg>
        <pc:spChg chg="mod">
          <ac:chgData name="Thomas Noordeloos" userId="df9f46e9-7760-4f6a-814f-9e8180d7b46a" providerId="ADAL" clId="{881999D7-2978-4E0A-80CE-A01F7AB5FC03}" dt="2023-11-10T13:00:57.777" v="40" actId="20577"/>
          <ac:spMkLst>
            <pc:docMk/>
            <pc:sldMk cId="108401690" sldId="275"/>
            <ac:spMk id="28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89782204-4179-4144-B97C-E180D138EC4B}"/>
    <pc:docChg chg="modSld">
      <pc:chgData name="Marieke Drabbe" userId="b9b1a049-6b87-453c-9d4e-1b3ea0ffd634" providerId="ADAL" clId="{89782204-4179-4144-B97C-E180D138EC4B}" dt="2021-08-29T15:11:40.909" v="25" actId="20577"/>
      <pc:docMkLst>
        <pc:docMk/>
      </pc:docMkLst>
      <pc:sldChg chg="modSp mod">
        <pc:chgData name="Marieke Drabbe" userId="b9b1a049-6b87-453c-9d4e-1b3ea0ffd634" providerId="ADAL" clId="{89782204-4179-4144-B97C-E180D138EC4B}" dt="2021-08-29T15:11:40.909" v="25" actId="20577"/>
        <pc:sldMkLst>
          <pc:docMk/>
          <pc:sldMk cId="4132212741" sldId="256"/>
        </pc:sldMkLst>
        <pc:spChg chg="mod">
          <ac:chgData name="Marieke Drabbe" userId="b9b1a049-6b87-453c-9d4e-1b3ea0ffd634" providerId="ADAL" clId="{89782204-4179-4144-B97C-E180D138EC4B}" dt="2021-08-29T15:11:40.909" v="25" actId="20577"/>
          <ac:spMkLst>
            <pc:docMk/>
            <pc:sldMk cId="4132212741" sldId="256"/>
            <ac:spMk id="21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40ACA9F6-43D8-4B2F-B69D-C5B66AED78F7}"/>
    <pc:docChg chg="undo custSel modSld">
      <pc:chgData name="Marieke Drabbe" userId="b9b1a049-6b87-453c-9d4e-1b3ea0ffd634" providerId="ADAL" clId="{40ACA9F6-43D8-4B2F-B69D-C5B66AED78F7}" dt="2021-08-29T15:11:08.905" v="63" actId="14100"/>
      <pc:docMkLst>
        <pc:docMk/>
      </pc:docMkLst>
      <pc:sldChg chg="delSp modSp mod">
        <pc:chgData name="Marieke Drabbe" userId="b9b1a049-6b87-453c-9d4e-1b3ea0ffd634" providerId="ADAL" clId="{40ACA9F6-43D8-4B2F-B69D-C5B66AED78F7}" dt="2021-08-29T15:11:08.905" v="63" actId="14100"/>
        <pc:sldMkLst>
          <pc:docMk/>
          <pc:sldMk cId="4132212741" sldId="256"/>
        </pc:sldMkLst>
        <pc:spChg chg="mod">
          <ac:chgData name="Marieke Drabbe" userId="b9b1a049-6b87-453c-9d4e-1b3ea0ffd634" providerId="ADAL" clId="{40ACA9F6-43D8-4B2F-B69D-C5B66AED78F7}" dt="2021-08-29T15:10:53.366" v="58" actId="1076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Marieke Drabbe" userId="b9b1a049-6b87-453c-9d4e-1b3ea0ffd634" providerId="ADAL" clId="{40ACA9F6-43D8-4B2F-B69D-C5B66AED78F7}" dt="2021-08-29T15:10:03.588" v="35" actId="255"/>
          <ac:spMkLst>
            <pc:docMk/>
            <pc:sldMk cId="4132212741" sldId="256"/>
            <ac:spMk id="23" creationId="{00000000-0000-0000-0000-000000000000}"/>
          </ac:spMkLst>
        </pc:spChg>
        <pc:spChg chg="mod">
          <ac:chgData name="Marieke Drabbe" userId="b9b1a049-6b87-453c-9d4e-1b3ea0ffd634" providerId="ADAL" clId="{40ACA9F6-43D8-4B2F-B69D-C5B66AED78F7}" dt="2021-08-29T15:10:06.075" v="36" actId="1076"/>
          <ac:spMkLst>
            <pc:docMk/>
            <pc:sldMk cId="4132212741" sldId="256"/>
            <ac:spMk id="24" creationId="{00000000-0000-0000-0000-000000000000}"/>
          </ac:spMkLst>
        </pc:spChg>
        <pc:spChg chg="mod">
          <ac:chgData name="Marieke Drabbe" userId="b9b1a049-6b87-453c-9d4e-1b3ea0ffd634" providerId="ADAL" clId="{40ACA9F6-43D8-4B2F-B69D-C5B66AED78F7}" dt="2021-08-29T15:10:07.949" v="37" actId="1076"/>
          <ac:spMkLst>
            <pc:docMk/>
            <pc:sldMk cId="4132212741" sldId="256"/>
            <ac:spMk id="25" creationId="{00000000-0000-0000-0000-000000000000}"/>
          </ac:spMkLst>
        </pc:spChg>
        <pc:spChg chg="mod">
          <ac:chgData name="Marieke Drabbe" userId="b9b1a049-6b87-453c-9d4e-1b3ea0ffd634" providerId="ADAL" clId="{40ACA9F6-43D8-4B2F-B69D-C5B66AED78F7}" dt="2021-08-29T15:10:29.381" v="42" actId="1076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Marieke Drabbe" userId="b9b1a049-6b87-453c-9d4e-1b3ea0ffd634" providerId="ADAL" clId="{40ACA9F6-43D8-4B2F-B69D-C5B66AED78F7}" dt="2021-08-29T15:10:30.991" v="43" actId="1076"/>
          <ac:spMkLst>
            <pc:docMk/>
            <pc:sldMk cId="4132212741" sldId="256"/>
            <ac:spMk id="27" creationId="{00000000-0000-0000-0000-000000000000}"/>
          </ac:spMkLst>
        </pc:spChg>
        <pc:spChg chg="mod">
          <ac:chgData name="Marieke Drabbe" userId="b9b1a049-6b87-453c-9d4e-1b3ea0ffd634" providerId="ADAL" clId="{40ACA9F6-43D8-4B2F-B69D-C5B66AED78F7}" dt="2021-08-29T15:10:11.724" v="38" actId="255"/>
          <ac:spMkLst>
            <pc:docMk/>
            <pc:sldMk cId="4132212741" sldId="256"/>
            <ac:spMk id="28" creationId="{00000000-0000-0000-0000-000000000000}"/>
          </ac:spMkLst>
        </pc:spChg>
        <pc:spChg chg="del">
          <ac:chgData name="Marieke Drabbe" userId="b9b1a049-6b87-453c-9d4e-1b3ea0ffd634" providerId="ADAL" clId="{40ACA9F6-43D8-4B2F-B69D-C5B66AED78F7}" dt="2021-08-29T15:08:32.184" v="5" actId="478"/>
          <ac:spMkLst>
            <pc:docMk/>
            <pc:sldMk cId="4132212741" sldId="256"/>
            <ac:spMk id="35" creationId="{00000000-0000-0000-0000-000000000000}"/>
          </ac:spMkLst>
        </pc:spChg>
        <pc:picChg chg="mod">
          <ac:chgData name="Marieke Drabbe" userId="b9b1a049-6b87-453c-9d4e-1b3ea0ffd634" providerId="ADAL" clId="{40ACA9F6-43D8-4B2F-B69D-C5B66AED78F7}" dt="2021-08-29T15:10:58.526" v="59" actId="1076"/>
          <ac:picMkLst>
            <pc:docMk/>
            <pc:sldMk cId="4132212741" sldId="256"/>
            <ac:picMk id="30" creationId="{00000000-0000-0000-0000-000000000000}"/>
          </ac:picMkLst>
        </pc:picChg>
        <pc:picChg chg="mod">
          <ac:chgData name="Marieke Drabbe" userId="b9b1a049-6b87-453c-9d4e-1b3ea0ffd634" providerId="ADAL" clId="{40ACA9F6-43D8-4B2F-B69D-C5B66AED78F7}" dt="2021-08-29T15:11:01.894" v="61" actId="14100"/>
          <ac:picMkLst>
            <pc:docMk/>
            <pc:sldMk cId="4132212741" sldId="256"/>
            <ac:picMk id="31" creationId="{00000000-0000-0000-0000-000000000000}"/>
          </ac:picMkLst>
        </pc:picChg>
        <pc:picChg chg="mod">
          <ac:chgData name="Marieke Drabbe" userId="b9b1a049-6b87-453c-9d4e-1b3ea0ffd634" providerId="ADAL" clId="{40ACA9F6-43D8-4B2F-B69D-C5B66AED78F7}" dt="2021-08-29T15:11:06.542" v="62" actId="14100"/>
          <ac:picMkLst>
            <pc:docMk/>
            <pc:sldMk cId="4132212741" sldId="256"/>
            <ac:picMk id="32" creationId="{00000000-0000-0000-0000-000000000000}"/>
          </ac:picMkLst>
        </pc:picChg>
        <pc:picChg chg="mod">
          <ac:chgData name="Marieke Drabbe" userId="b9b1a049-6b87-453c-9d4e-1b3ea0ffd634" providerId="ADAL" clId="{40ACA9F6-43D8-4B2F-B69D-C5B66AED78F7}" dt="2021-08-29T15:10:34.548" v="46" actId="14100"/>
          <ac:picMkLst>
            <pc:docMk/>
            <pc:sldMk cId="4132212741" sldId="256"/>
            <ac:picMk id="33" creationId="{00000000-0000-0000-0000-000000000000}"/>
          </ac:picMkLst>
        </pc:picChg>
        <pc:picChg chg="mod">
          <ac:chgData name="Marieke Drabbe" userId="b9b1a049-6b87-453c-9d4e-1b3ea0ffd634" providerId="ADAL" clId="{40ACA9F6-43D8-4B2F-B69D-C5B66AED78F7}" dt="2021-08-29T15:11:08.905" v="63" actId="14100"/>
          <ac:picMkLst>
            <pc:docMk/>
            <pc:sldMk cId="4132212741" sldId="256"/>
            <ac:picMk id="34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30-10-2024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30-10-2024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30-10-2024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30-10-2024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30-10-2024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30-10-2024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30-10-2024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www.strategyzer.com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vak 20"/>
          <p:cNvSpPr txBox="1"/>
          <p:nvPr/>
        </p:nvSpPr>
        <p:spPr>
          <a:xfrm>
            <a:off x="1309544" y="232920"/>
            <a:ext cx="10135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2425 MON </a:t>
            </a:r>
            <a:r>
              <a:rPr lang="nl-NL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TP3</a:t>
            </a: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Sustainable Business Model Canvas (SBMC)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309544" y="925670"/>
            <a:ext cx="4943772" cy="1308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Leerdoel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Na het maken van dit leerarrangement kun je: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 verschillende bouwstenen van het BMC benoemen.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itchFamily="36" charset="-128"/>
                <a:cs typeface="+mn-cs"/>
              </a:rPr>
              <a:t>Elke bouwsteen invullen in samenhang met jouw onderneming.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 ontwikkeling van je SBMC monitoren en daarop reflecteren.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Aan de hand van je SBMC je bedrijf pitchen.  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309544" y="2367909"/>
            <a:ext cx="4943772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Product 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itchFamily="36" charset="-128"/>
                <a:cs typeface="+mn-cs"/>
              </a:rPr>
              <a:t>Een verslag met daarin een volledig ingevuld SBMC zoals de bouwstenen in de reader beschreven zijn.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309544" y="3216402"/>
            <a:ext cx="4943772" cy="31085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176213" marR="0" lvl="0" indent="-176213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6213" algn="l"/>
                <a:tab pos="1163638" algn="l"/>
              </a:tabLst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Stappen</a:t>
            </a: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CCFF33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  <a:t>			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Vul voor je onderneming de 1ste versie in van het </a:t>
            </a:r>
            <a:r>
              <a:rPr lang="nl-NL" sz="1300" dirty="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charset="0"/>
              </a:rPr>
              <a:t>S</a:t>
            </a: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BMC. Dit doe je op basis van je eerste verwachtingen. Gebruik hiervoor het </a:t>
            </a:r>
            <a:r>
              <a:rPr kumimoji="0" lang="nl-NL" sz="13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Sustainable</a:t>
            </a: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</a:t>
            </a:r>
            <a:r>
              <a:rPr kumimoji="0" lang="nl-NL" sz="13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Business Model Canvas format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Zorg voor een duidelijke en realistische samenhang tussen de bouwstenen.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Aan de hand van de lessen ga je iedere bouwsteen uitlichten en </a:t>
            </a:r>
            <a:r>
              <a:rPr kumimoji="0" lang="nl-NL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verbeteren/versterken</a:t>
            </a: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.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Wees </a:t>
            </a:r>
            <a:r>
              <a:rPr kumimoji="0" lang="nl-NL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kritisch</a:t>
            </a: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op de veranderingen die je aanbrengt; wat heeft een verandering in een bouwsteen voor gevolg op de andere bouwstenen?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Aan de hand van </a:t>
            </a:r>
            <a:r>
              <a:rPr kumimoji="0" lang="nl-NL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je SBMC </a:t>
            </a: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ga je aan de slag met de uitvoering van jullie </a:t>
            </a:r>
            <a:r>
              <a:rPr kumimoji="0" lang="nl-NL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prototype/ try-out.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Het </a:t>
            </a:r>
            <a:r>
              <a:rPr kumimoji="0" lang="nl-NL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prototype/ try-out</a:t>
            </a: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dient voor de Dragons’ Den uitgevoerd te zijn. 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274057" y="4102082"/>
            <a:ext cx="4322575" cy="8318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Bronnen</a:t>
            </a:r>
          </a:p>
          <a:p>
            <a:pPr marL="176213" marR="0" lvl="0" indent="-176213" algn="l" defTabSz="457200" rtl="0" eaLnBrk="1" fontAlgn="auto" latinLnBrk="0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itchFamily="36" charset="-128"/>
                <a:cs typeface="+mn-cs"/>
              </a:rPr>
              <a:t>Reader SBMC (op Wikiwijs)</a:t>
            </a:r>
          </a:p>
          <a:p>
            <a:pPr marL="176213" marR="0" lvl="0" indent="-176213" algn="l" defTabSz="457200" rtl="0" eaLnBrk="1" fontAlgn="auto" latinLnBrk="0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itchFamily="36" charset="-128"/>
                <a:cs typeface="+mn-cs"/>
                <a:hlinkClick r:id="rId3"/>
              </a:rPr>
              <a:t>https://www.strategyzer.com/</a:t>
            </a:r>
            <a:endParaRPr kumimoji="0" lang="nl-NL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itchFamily="36" charset="-128"/>
              <a:cs typeface="+mn-cs"/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7274057" y="3203469"/>
            <a:ext cx="4322575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Bijeenkomsten &amp; Tijd</a:t>
            </a:r>
          </a:p>
          <a:p>
            <a:pPr marL="171450" marR="0" lvl="0" indent="-171450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Project </a:t>
            </a: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lessen </a:t>
            </a:r>
            <a:r>
              <a:rPr kumimoji="0" lang="nl-NL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over SBMC </a:t>
            </a: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en de Nieuwe economie</a:t>
            </a:r>
          </a:p>
          <a:p>
            <a:pPr marL="171450" marR="0" lvl="0" indent="-171450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Projecturen 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7274057" y="925670"/>
            <a:ext cx="4322576" cy="17081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Samenwerking</a:t>
            </a: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CCFF33"/>
                </a:solidFill>
                <a:effectLst/>
                <a:uLnTx/>
                <a:uFillTx/>
                <a:latin typeface="Arial" pitchFamily="36" charset="0"/>
                <a:ea typeface="+mn-ea"/>
                <a:cs typeface="ＭＳ Ｐゴシック" pitchFamily="36" charset="-128"/>
              </a:rPr>
              <a:t>		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Dit product maak je met je groep.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Lever je product in via Teams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Je wordt een groepje feedback friends geplaatst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Geef feedback op de producten van anderen en ontvang feedback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Deadline: </a:t>
            </a:r>
            <a:r>
              <a:rPr lang="nl-NL" sz="1300" b="1" dirty="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charset="0"/>
              </a:rPr>
              <a:t>8</a:t>
            </a:r>
            <a:r>
              <a:rPr kumimoji="0" lang="nl-NL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januari 2025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Bijeenkomst feedback friends: </a:t>
            </a:r>
            <a:r>
              <a:rPr lang="nl-NL" sz="1300" b="1" dirty="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charset="0"/>
              </a:rPr>
              <a:t>10 januari 2025</a:t>
            </a:r>
            <a:endParaRPr kumimoji="0" lang="nl-NL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itchFamily="34" charset="0"/>
              <a:cs typeface="Arial" charset="0"/>
            </a:endParaRP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4"/>
          <a:srcRect l="21805" r="10840"/>
          <a:stretch/>
        </p:blipFill>
        <p:spPr>
          <a:xfrm>
            <a:off x="746955" y="899590"/>
            <a:ext cx="385812" cy="531573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9477" y="2390443"/>
            <a:ext cx="263290" cy="321303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4490" y="3248352"/>
            <a:ext cx="309679" cy="484146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41758" y="925670"/>
            <a:ext cx="426500" cy="290796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82447" y="4102082"/>
            <a:ext cx="385811" cy="374943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9"/>
          <a:srcRect l="17050" t="33024" r="61669" b="30375"/>
          <a:stretch/>
        </p:blipFill>
        <p:spPr>
          <a:xfrm>
            <a:off x="6655552" y="3203469"/>
            <a:ext cx="385811" cy="373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0169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5" ma:contentTypeDescription="Een nieuw document maken." ma:contentTypeScope="" ma:versionID="b705bd57771d5b5977f7919ee309c30f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05c3486ec18a18b1f535a3b94463eec2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380C10-9588-4ADB-B705-EA26F91FB4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8D544E-493A-49DC-8C7E-360155C0D785}">
  <ds:schemaRefs>
    <ds:schemaRef ds:uri="2c4f0c93-2979-4f27-aab2-70de95932352"/>
    <ds:schemaRef ds:uri="34354c1b-6b8c-435b-ad50-990538c19557"/>
    <ds:schemaRef ds:uri="47a28104-336f-447d-946e-e305ac2bcd47"/>
    <ds:schemaRef ds:uri="c6f82ce1-f6df-49a5-8b49-cf8409a27aa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67c63a5-6c7f-42bb-9d17-0feff5816463"/>
    <ds:schemaRef ds:uri="c20cf8ba-b598-4d03-85bf-01d90a2844ae"/>
  </ds:schemaRefs>
</ds:datastoreItem>
</file>

<file path=customXml/itemProps3.xml><?xml version="1.0" encoding="utf-8"?>
<ds:datastoreItem xmlns:ds="http://schemas.openxmlformats.org/officeDocument/2006/customXml" ds:itemID="{01EC62FD-9162-4477-A9D5-C0FF120140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7c63a5-6c7f-42bb-9d17-0feff5816463"/>
    <ds:schemaRef ds:uri="c20cf8ba-b598-4d03-85bf-01d90a2844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267</Words>
  <Application>Microsoft Office PowerPoint</Application>
  <PresentationFormat>Breedbeeld</PresentationFormat>
  <Paragraphs>29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Thomas Noordeloos</cp:lastModifiedBy>
  <cp:revision>1</cp:revision>
  <dcterms:created xsi:type="dcterms:W3CDTF">2017-04-20T10:37:43Z</dcterms:created>
  <dcterms:modified xsi:type="dcterms:W3CDTF">2024-10-30T15:02:11Z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TriggerFlowInfo">
    <vt:lpwstr/>
  </property>
  <property fmtid="{D5CDD505-2E9C-101B-9397-08002B2CF9AE}" pid="4" name="_ExtendedDescription">
    <vt:lpwstr/>
  </property>
  <property fmtid="{D5CDD505-2E9C-101B-9397-08002B2CF9AE}" pid="5" name="MediaServiceImageTags">
    <vt:lpwstr/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xd_Signature">
    <vt:bool>false</vt:bool>
  </property>
</Properties>
</file>