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8"/>
  </p:handoutMasterIdLst>
  <p:sldIdLst>
    <p:sldId id="280" r:id="rId2"/>
    <p:sldId id="261" r:id="rId3"/>
    <p:sldId id="262" r:id="rId4"/>
    <p:sldId id="278" r:id="rId5"/>
    <p:sldId id="264" r:id="rId6"/>
    <p:sldId id="279" r:id="rId7"/>
    <p:sldId id="267" r:id="rId8"/>
    <p:sldId id="268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</p:sldIdLst>
  <p:sldSz cx="12192000" cy="6858000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AC4"/>
    <a:srgbClr val="01A4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2508" autoAdjust="0"/>
    <p:restoredTop sz="94660"/>
  </p:normalViewPr>
  <p:slideViewPr>
    <p:cSldViewPr snapToGrid="0">
      <p:cViewPr varScale="1">
        <p:scale>
          <a:sx n="83" d="100"/>
          <a:sy n="83" d="100"/>
        </p:scale>
        <p:origin x="341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9" d="100"/>
          <a:sy n="129" d="100"/>
        </p:scale>
        <p:origin x="2720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27690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FE274BC-1AEE-4108-B76E-773052A562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1991D8BB-A37A-424F-A0B5-A5045DD4B32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9CD8B0E-4DB9-45E4-8CD9-74E856080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0F65887-6EDA-492A-BEE9-0A0A13BF2E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BF602A8-EBFD-4060-A9B4-51E9DD7EC8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91854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887724F-7923-453D-9CE6-EEBFD9303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97C0BB24-3265-4B37-A942-8F6F3B9349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68FE4928-430F-4636-8037-374BB138A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5B3C6F5-375A-462A-908A-F992FDEB8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2BA0FA9-C6C4-448E-B045-701BFA828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08589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3CEEAE8A-7064-44E8-9714-F020B38EBC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2E66676D-5D6B-44BF-834A-DC39F2923D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0FBA6BD-D696-43CB-9C60-98F830D99E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6816AF9F-810D-4E08-AF45-4D0DC485E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5F4FF60-4881-4D1F-A008-0345B10FB8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675217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452CD2A-0789-4190-BFA3-F457EDB5A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06A983BF-55BE-4ECE-A0CA-25AAE9D8E3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465743-0CBC-4934-AA45-A4C81C628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6AA7346-9268-4CE8-8BCD-872E7400A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25B3940-2DF3-43AE-9A9F-B8622F4683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0739726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FC8CCF9-8A77-4B3A-B00D-FC558905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A86105A-B9E4-4A73-AFC7-E4468F5C2A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FD431D6-A72A-4111-BA15-C00438C108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AAEFFD8-E35E-4EA2-9917-29B558939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02819F0-FF22-4102-A817-E8BB9A99F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429626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BD5B1A5-470E-4F3C-9563-B9F5FC4FF9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3427D58B-9A21-43EF-972D-DF66CCCF61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D048578-A011-4FAF-94E3-ED6F96DE22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3E57D578-7BE5-4680-ACB1-DB9765892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C6EA1747-AE5D-41E4-B775-A784B0735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A45D8D86-32FD-46EA-BC1B-1159A5C9D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143736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76FBA8-B2D0-4FC8-A43D-95C2BAD6B2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76B204E-ED05-4669-944D-647D868243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581BFC06-BF59-4779-BA3F-32E16A7691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5532F174-873B-432C-BDD9-0FAFC4B184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2524ECBF-4D1D-4C96-9FFA-FC9E96FBD8E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045D976E-BC26-4850-93BD-7319E8AE4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43BC7EFA-87D4-4D22-97C2-335D3B73E3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929918EF-F311-49CB-B165-DA4CD9E5F4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13512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EDA8F50-E013-4B91-8A4C-3CD423B6F8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D0675454-180F-4430-B36F-2BAB5D7DF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F2365776-D04A-4FD0-B33D-8906CA349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0059FBBD-3F04-4F58-8393-040E8CDF03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8882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98C939A6-7CA4-4B63-8C6A-388DF14BD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164BC409-39E4-4CFF-8BC6-95C6362B3D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8B870B20-9AA2-4DD1-B726-3CDAEFDB4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394605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F472298-57AF-451F-9E7A-E255EB790C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2A9C3352-2C64-4F3D-B136-6F11D74071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5283CEA8-8397-44C7-8992-B0DEBE814C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852FC663-BAFD-4CEC-B5AC-3EB8802868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9E98127-54ED-4503-B9B4-D2984F324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653B1C0C-4B24-447F-B5CE-067489EB4C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63431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F5E300D-AB26-4954-8C20-EAD8B3020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A97E0DEB-0BE4-413B-BC9B-F14A2E41C6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C7764095-9D6E-4026-BE92-502B14A01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7C99FEF3-CE1A-4658-AB38-FEDD29337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B56148C-9EA0-42F7-9D05-7E9C673C4A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7ED0110-8DDC-448E-B098-A3352AA33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57135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46C73E7C-8F00-4C3D-AC4D-8EAB5B9F4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E0C94074-CF89-4A7A-BD9E-3574E75695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A904DB8D-2030-409D-B085-209CA3584E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34045D-C15F-4AB6-AD00-76E65E65EB5A}" type="datetimeFigureOut">
              <a:rPr lang="nl-NL" smtClean="0"/>
              <a:t>21-3-2022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01EF769-92BD-4CF3-8BEE-21A3D06C1BF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11EC669-1ECD-4263-A8CF-3CB997A08BD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9948E5-F1CE-4984-9EBE-8E10C306B07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19738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Afbeelding 9" descr="Afbeelding met plant, boom, buiten, water&#10;&#10;Automatisch gegenereerde beschrijving">
            <a:extLst>
              <a:ext uri="{FF2B5EF4-FFF2-40B4-BE49-F238E27FC236}">
                <a16:creationId xmlns:a16="http://schemas.microsoft.com/office/drawing/2014/main" id="{2C08D76B-E47B-439B-AB11-2CD201FD7B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8566" y="1865804"/>
            <a:ext cx="5013435" cy="5013435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1C0B1BDE-F84F-4017-B361-FDAD680B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860698"/>
            <a:ext cx="8431925" cy="2010212"/>
          </a:xfrm>
        </p:spPr>
        <p:txBody>
          <a:bodyPr>
            <a:normAutofit/>
          </a:bodyPr>
          <a:lstStyle/>
          <a:p>
            <a:pPr algn="ctr"/>
            <a:br>
              <a:rPr lang="nl-NL" sz="2400" dirty="0">
                <a:solidFill>
                  <a:schemeClr val="accent1"/>
                </a:solidFill>
              </a:rPr>
            </a:br>
            <a:br>
              <a:rPr lang="nl-NL" sz="2400" dirty="0"/>
            </a:br>
            <a:r>
              <a:rPr lang="nl-NL" b="1" dirty="0"/>
              <a:t>Welk getal hoort erbij?</a:t>
            </a:r>
            <a:br>
              <a:rPr lang="nl-NL" b="1" dirty="0"/>
            </a:br>
            <a:r>
              <a:rPr lang="nl-NL" sz="1800" dirty="0"/>
              <a:t>groep 3-4</a:t>
            </a:r>
            <a:br>
              <a:rPr lang="nl-NL" sz="1800" dirty="0"/>
            </a:br>
            <a:endParaRPr lang="nl-NL" sz="1800" b="1" dirty="0"/>
          </a:p>
        </p:txBody>
      </p:sp>
      <p:pic>
        <p:nvPicPr>
          <p:cNvPr id="4" name="Afbeelding 3" descr="Afbeelding met dier, reptiel, dinosaurus&#10;&#10;Automatisch gegenereerde beschrijving">
            <a:extLst>
              <a:ext uri="{FF2B5EF4-FFF2-40B4-BE49-F238E27FC236}">
                <a16:creationId xmlns:a16="http://schemas.microsoft.com/office/drawing/2014/main" id="{9161D740-CCC1-44FB-820D-C1308C32C4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4707"/>
            <a:ext cx="2554941" cy="1703294"/>
          </a:xfrm>
          <a:prstGeom prst="rect">
            <a:avLst/>
          </a:prstGeom>
        </p:spPr>
      </p:pic>
      <p:pic>
        <p:nvPicPr>
          <p:cNvPr id="3" name="Afbeelding 2">
            <a:extLst>
              <a:ext uri="{FF2B5EF4-FFF2-40B4-BE49-F238E27FC236}">
                <a16:creationId xmlns:a16="http://schemas.microsoft.com/office/drawing/2014/main" id="{0D701D3F-CA46-7A46-B1CD-7CFC807080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9910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0DA7D0-260E-234C-8CEE-B871D471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8765" y="365125"/>
            <a:ext cx="11069780" cy="1325563"/>
          </a:xfrm>
        </p:spPr>
        <p:txBody>
          <a:bodyPr/>
          <a:lstStyle/>
          <a:p>
            <a:pPr algn="ctr"/>
            <a:r>
              <a:rPr lang="nl-NL" dirty="0"/>
              <a:t>I  Er zijn ... soorten vogels in Nederland</a:t>
            </a:r>
          </a:p>
        </p:txBody>
      </p:sp>
      <p:pic>
        <p:nvPicPr>
          <p:cNvPr id="7" name="Tijdelijke aanduiding voor inhoud 6" descr="Afbeelding met vogel, uil, dier, zitten&#10;&#10;Automatisch gegenereerde beschrijving">
            <a:extLst>
              <a:ext uri="{FF2B5EF4-FFF2-40B4-BE49-F238E27FC236}">
                <a16:creationId xmlns:a16="http://schemas.microsoft.com/office/drawing/2014/main" id="{C1D1066F-E347-4908-B596-FE2D531CE1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9151" y="1825625"/>
            <a:ext cx="7547052" cy="503237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85F11AF1-8B02-1E4C-ADC1-9E14FA3AC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1995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DA816D-E7A1-E440-8563-51FA219CC1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J Er zijn ... soorten insecten in Nederland</a:t>
            </a:r>
          </a:p>
        </p:txBody>
      </p:sp>
      <p:pic>
        <p:nvPicPr>
          <p:cNvPr id="7" name="Tijdelijke aanduiding voor inhoud 6" descr="Afbeelding met insect, dier&#10;&#10;Automatisch gegenereerde beschrijving">
            <a:extLst>
              <a:ext uri="{FF2B5EF4-FFF2-40B4-BE49-F238E27FC236}">
                <a16:creationId xmlns:a16="http://schemas.microsoft.com/office/drawing/2014/main" id="{E29FCDDE-EB5D-400F-8755-C12F2BCA71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399694"/>
            <a:ext cx="8156028" cy="5355015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3CB1B7C-A8FC-AE46-9DD5-BF7CB1D4EC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21968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A458606-CA05-B44A-A657-FE8F5EAC80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K  Je hebt ongeveer ... haren op je hoofd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230A8F01-30FC-E744-846E-A946F53ABC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2404" y="1565564"/>
            <a:ext cx="7938655" cy="4530436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90AC7F99-9D42-9947-96A4-CCFAD9616A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664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B5CF54-CFCD-E946-A0CC-62A1155C8D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L  Aantal appels in 1 kilo.</a:t>
            </a:r>
          </a:p>
        </p:txBody>
      </p:sp>
      <p:pic>
        <p:nvPicPr>
          <p:cNvPr id="7" name="Tijdelijke aanduiding voor inhoud 6">
            <a:extLst>
              <a:ext uri="{FF2B5EF4-FFF2-40B4-BE49-F238E27FC236}">
                <a16:creationId xmlns:a16="http://schemas.microsoft.com/office/drawing/2014/main" id="{3CE65923-8470-8C41-8A50-AC8A07DA21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9985" y="1376979"/>
            <a:ext cx="3832796" cy="5600434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F382DB43-982A-F44B-A603-D3614BB46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5719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5A9A8C8-E8E6-A246-98B8-39AB5CEB36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03520" y="595900"/>
            <a:ext cx="6050280" cy="1325563"/>
          </a:xfrm>
        </p:spPr>
        <p:txBody>
          <a:bodyPr/>
          <a:lstStyle/>
          <a:p>
            <a:pPr algn="ctr"/>
            <a:r>
              <a:rPr lang="nl-NL" dirty="0"/>
              <a:t>M  Een kind in groep 4 is ongeveer ... cm lang</a:t>
            </a:r>
          </a:p>
        </p:txBody>
      </p:sp>
      <p:pic>
        <p:nvPicPr>
          <p:cNvPr id="5" name="Tijdelijke aanduiding voor inhoud 4" descr="Afbeelding met gebouw, man, persoon, boom&#10;&#10;Automatisch gegenereerde beschrijving">
            <a:extLst>
              <a:ext uri="{FF2B5EF4-FFF2-40B4-BE49-F238E27FC236}">
                <a16:creationId xmlns:a16="http://schemas.microsoft.com/office/drawing/2014/main" id="{58C9ECFB-12B2-490E-9FE3-95E60DA9C5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2" y="857251"/>
            <a:ext cx="6858002" cy="51435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E01B811C-6F87-6049-BCC6-58AFEA2C68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34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D6E214-59EB-CF4C-8A09-B9689106BF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3870" y="595900"/>
            <a:ext cx="5909930" cy="1325563"/>
          </a:xfrm>
        </p:spPr>
        <p:txBody>
          <a:bodyPr/>
          <a:lstStyle/>
          <a:p>
            <a:r>
              <a:rPr lang="nl-NL" dirty="0"/>
              <a:t>N  Een volwassene is ongeveer ... cm lang</a:t>
            </a:r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49DB7E0-091D-BF4B-ACD2-FF2FBF6F8B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1" y="857250"/>
            <a:ext cx="6858000" cy="5143499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9EEEB469-C9C7-074D-8FDB-B705571501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598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190587E-3B27-784D-9CC8-DB3385455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O  Een kinderhand is ongeveer ... </a:t>
            </a:r>
            <a:r>
              <a:rPr lang="nl-NL"/>
              <a:t>cm lang.</a:t>
            </a:r>
            <a:endParaRPr lang="nl-NL" dirty="0"/>
          </a:p>
        </p:txBody>
      </p:sp>
      <p:pic>
        <p:nvPicPr>
          <p:cNvPr id="4" name="Tijdelijke aanduiding voor inhoud 4">
            <a:extLst>
              <a:ext uri="{FF2B5EF4-FFF2-40B4-BE49-F238E27FC236}">
                <a16:creationId xmlns:a16="http://schemas.microsoft.com/office/drawing/2014/main" id="{C2E90441-41E3-004A-87BB-299FCC94F4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889" y="1879412"/>
            <a:ext cx="7075297" cy="4716865"/>
          </a:xfr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C813D8B-4308-FB48-88D7-2B2E9419F1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4761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C0B1BDE-F84F-4017-B361-FDAD680B3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7592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A  Hoeveel vingers aan twee handen?</a:t>
            </a:r>
          </a:p>
        </p:txBody>
      </p:sp>
      <p:pic>
        <p:nvPicPr>
          <p:cNvPr id="7" name="Tijdelijke aanduiding voor inhoud 6" descr="Afbeelding met gras, hand, voedsel, vasthouden&#10;&#10;Automatisch gegenereerde beschrijving">
            <a:extLst>
              <a:ext uri="{FF2B5EF4-FFF2-40B4-BE49-F238E27FC236}">
                <a16:creationId xmlns:a16="http://schemas.microsoft.com/office/drawing/2014/main" id="{F4F48A18-D629-4168-98E3-C33DF032DF7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2496" y="1825625"/>
            <a:ext cx="6527007" cy="4351338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46476F19-842C-B946-A4A5-1AA0AAF709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8228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87A6A8-C86F-D04E-8619-421AD1E3A5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8141"/>
            <a:ext cx="10515600" cy="1325563"/>
          </a:xfrm>
        </p:spPr>
        <p:txBody>
          <a:bodyPr/>
          <a:lstStyle/>
          <a:p>
            <a:pPr algn="ctr"/>
            <a:r>
              <a:rPr lang="nl-NL" dirty="0"/>
              <a:t>B  Een baby is ... cm lang.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5064E245-4BCC-1C47-B3BC-B142B6605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51" y="1560684"/>
            <a:ext cx="7945975" cy="5297316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38605739-622B-2D48-A146-CC56A4F9D3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8061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9486C1F-85E8-4331-B98B-B2199DEF27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C  Een berg is ... m hoog.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E597FBAF-683A-664A-819E-391DE00793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8193" y="1599399"/>
            <a:ext cx="9090212" cy="5103776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DC06AE85-D02F-DE4E-9A78-E3C1B2646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45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251EB-8A36-E340-85BB-B74DB8BD7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493" y="365125"/>
            <a:ext cx="11698941" cy="1325563"/>
          </a:xfrm>
        </p:spPr>
        <p:txBody>
          <a:bodyPr/>
          <a:lstStyle/>
          <a:p>
            <a:pPr algn="ctr"/>
            <a:r>
              <a:rPr lang="nl-NL" dirty="0"/>
              <a:t>D  Dinosauriërs leefden ... jaar geleden.</a:t>
            </a:r>
          </a:p>
        </p:txBody>
      </p:sp>
      <p:pic>
        <p:nvPicPr>
          <p:cNvPr id="7" name="Tijdelijke aanduiding voor inhoud 6" descr="Afbeelding met dier, reptiel, dinosaurus&#10;&#10;Automatisch gegenereerde beschrijving">
            <a:extLst>
              <a:ext uri="{FF2B5EF4-FFF2-40B4-BE49-F238E27FC236}">
                <a16:creationId xmlns:a16="http://schemas.microsoft.com/office/drawing/2014/main" id="{35E88166-5B6F-4ACF-A82F-4208C4A8D4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623"/>
            <a:ext cx="8238565" cy="5492377"/>
          </a:xfrm>
          <a:solidFill>
            <a:schemeClr val="accent2"/>
          </a:solidFill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6CC1AD7-2717-754A-8AF8-BAEC4E50C4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9660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EE251EB-8A36-E340-85BB-B74DB8BD7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E  Hoeveel voetbalplaatjes in het album?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44621AE8-AED4-4D48-BD92-CB0D3B3393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7321611-EF51-49FD-816D-624066525C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0688"/>
            <a:ext cx="12192000" cy="488104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47ED0D69-B871-2C40-989E-E7B0B56F8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919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0FADBC4-CA1C-F449-856C-0A18F5722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F Een boom is ... meter hoog.</a:t>
            </a:r>
          </a:p>
        </p:txBody>
      </p:sp>
      <p:pic>
        <p:nvPicPr>
          <p:cNvPr id="6" name="Tijdelijke aanduiding voor inhoud 5" descr="Afbeelding met plant, boom, buiten, water&#10;&#10;Automatisch gegenereerde beschrijving">
            <a:extLst>
              <a:ext uri="{FF2B5EF4-FFF2-40B4-BE49-F238E27FC236}">
                <a16:creationId xmlns:a16="http://schemas.microsoft.com/office/drawing/2014/main" id="{3EB0AB78-4C61-4988-8B16-CF70BA7B44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4331" y="1255986"/>
            <a:ext cx="5602014" cy="5602014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17AD6FE2-7DDD-8947-A6F4-21DA9A2BDA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9569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B244281-C9ED-4741-A6BE-01B40A2F9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nl-NL" dirty="0"/>
              <a:t>G  Hoeveel mandarijnen in het netje?</a:t>
            </a:r>
          </a:p>
        </p:txBody>
      </p:sp>
      <p:pic>
        <p:nvPicPr>
          <p:cNvPr id="5" name="Tijdelijke aanduiding voor inhoud 4">
            <a:extLst>
              <a:ext uri="{FF2B5EF4-FFF2-40B4-BE49-F238E27FC236}">
                <a16:creationId xmlns:a16="http://schemas.microsoft.com/office/drawing/2014/main" id="{7A459E9A-666B-2249-B8A2-4D26AB9D06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9888" y="1463656"/>
            <a:ext cx="5273749" cy="5273749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23B9EA4F-F838-C044-B461-9D41276162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230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B873796-E857-1A42-ACE0-7C75465E42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0118" y="595900"/>
            <a:ext cx="6633681" cy="1546802"/>
          </a:xfrm>
        </p:spPr>
        <p:txBody>
          <a:bodyPr/>
          <a:lstStyle/>
          <a:p>
            <a:pPr algn="ctr"/>
            <a:r>
              <a:rPr lang="nl-NL" dirty="0"/>
              <a:t>H  Het hoogste gebouw ter wereld is ... m hoog.</a:t>
            </a:r>
          </a:p>
        </p:txBody>
      </p:sp>
      <p:pic>
        <p:nvPicPr>
          <p:cNvPr id="7" name="Tijdelijke aanduiding voor inhoud 6" descr="Afbeelding met buiten, gebouw, groot, water&#10;&#10;Automatisch gegenereerde beschrijving">
            <a:extLst>
              <a:ext uri="{FF2B5EF4-FFF2-40B4-BE49-F238E27FC236}">
                <a16:creationId xmlns:a16="http://schemas.microsoft.com/office/drawing/2014/main" id="{C0D92207-2B08-4E8B-A23A-B5EE04D9EB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2122" y="0"/>
            <a:ext cx="4572000" cy="6858000"/>
          </a:xfr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C3AD9280-2AB0-C246-A326-C81CA95803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33" y="247519"/>
            <a:ext cx="11515928" cy="348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175389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134</Words>
  <Application>Microsoft Office PowerPoint</Application>
  <PresentationFormat>Breedbeeld</PresentationFormat>
  <Paragraphs>16</Paragraphs>
  <Slides>16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20" baseType="lpstr">
      <vt:lpstr>Arial</vt:lpstr>
      <vt:lpstr>Calibri</vt:lpstr>
      <vt:lpstr>Calibri Light</vt:lpstr>
      <vt:lpstr>Kantoorthema</vt:lpstr>
      <vt:lpstr>  Welk getal hoort erbij? groep 3-4 </vt:lpstr>
      <vt:lpstr>A  Hoeveel vingers aan twee handen?</vt:lpstr>
      <vt:lpstr>B  Een baby is ... cm lang.</vt:lpstr>
      <vt:lpstr>C  Een berg is ... m hoog.</vt:lpstr>
      <vt:lpstr>D  Dinosauriërs leefden ... jaar geleden.</vt:lpstr>
      <vt:lpstr>E  Hoeveel voetbalplaatjes in het album?</vt:lpstr>
      <vt:lpstr>F Een boom is ... meter hoog.</vt:lpstr>
      <vt:lpstr>G  Hoeveel mandarijnen in het netje?</vt:lpstr>
      <vt:lpstr>H  Het hoogste gebouw ter wereld is ... m hoog.</vt:lpstr>
      <vt:lpstr>I  Er zijn ... soorten vogels in Nederland</vt:lpstr>
      <vt:lpstr>J Er zijn ... soorten insecten in Nederland</vt:lpstr>
      <vt:lpstr>K  Je hebt ongeveer ... haren op je hoofd</vt:lpstr>
      <vt:lpstr>L  Aantal appels in 1 kilo.</vt:lpstr>
      <vt:lpstr>M  Een kind in groep 4 is ongeveer ... cm lang</vt:lpstr>
      <vt:lpstr>N  Een volwassene is ongeveer ... cm lang</vt:lpstr>
      <vt:lpstr>O  Een kinderhand is ongeveer ... cm lang.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Oudste inwoner van de wereld</dc:title>
  <dc:creator>lia</dc:creator>
  <cp:lastModifiedBy>Jessie Canjels</cp:lastModifiedBy>
  <cp:revision>45</cp:revision>
  <dcterms:created xsi:type="dcterms:W3CDTF">2019-03-23T10:17:12Z</dcterms:created>
  <dcterms:modified xsi:type="dcterms:W3CDTF">2022-03-21T14:04:00Z</dcterms:modified>
</cp:coreProperties>
</file>