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8" autoAdjust="0"/>
    <p:restoredTop sz="94660"/>
  </p:normalViewPr>
  <p:slideViewPr>
    <p:cSldViewPr snapToGrid="0">
      <p:cViewPr varScale="1">
        <p:scale>
          <a:sx n="90" d="100"/>
          <a:sy n="90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7A557EF4-0710-4AA6-A1F5-EB98243625A2}"/>
    <pc:docChg chg="modSld">
      <pc:chgData name="Steven Linkels" userId="82b2834b-7373-49b3-b259-2f89722ff704" providerId="ADAL" clId="{7A557EF4-0710-4AA6-A1F5-EB98243625A2}" dt="2023-02-08T13:48:37.364" v="18" actId="20577"/>
      <pc:docMkLst>
        <pc:docMk/>
      </pc:docMkLst>
      <pc:sldChg chg="modSp mod">
        <pc:chgData name="Steven Linkels" userId="82b2834b-7373-49b3-b259-2f89722ff704" providerId="ADAL" clId="{7A557EF4-0710-4AA6-A1F5-EB98243625A2}" dt="2023-02-08T13:48:37.364" v="18" actId="20577"/>
        <pc:sldMkLst>
          <pc:docMk/>
          <pc:sldMk cId="4132212741" sldId="256"/>
        </pc:sldMkLst>
        <pc:spChg chg="mod">
          <ac:chgData name="Steven Linkels" userId="82b2834b-7373-49b3-b259-2f89722ff704" providerId="ADAL" clId="{7A557EF4-0710-4AA6-A1F5-EB98243625A2}" dt="2023-02-08T13:46:49.327" v="1" actId="20577"/>
          <ac:spMkLst>
            <pc:docMk/>
            <pc:sldMk cId="4132212741" sldId="256"/>
            <ac:spMk id="10" creationId="{00000000-0000-0000-0000-000000000000}"/>
          </ac:spMkLst>
        </pc:spChg>
        <pc:spChg chg="mod">
          <ac:chgData name="Steven Linkels" userId="82b2834b-7373-49b3-b259-2f89722ff704" providerId="ADAL" clId="{7A557EF4-0710-4AA6-A1F5-EB98243625A2}" dt="2023-02-08T13:48:37.364" v="18" actId="20577"/>
          <ac:spMkLst>
            <pc:docMk/>
            <pc:sldMk cId="4132212741" sldId="256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voedingscentrum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kenniscentrumsportenbewegen.nl/producten/beweegrichtlijnen/#br-overzicht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09707" y="3755369"/>
            <a:ext cx="5175254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Maak een account aan bij het voedingscentrum en bereken je eigen BMI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Houd een week een eetdagboek bij m.b.v. De Eetmeter van Het Voedingscentrum.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Kijk bij ‘Adviezen’ in De Eetmeter van Het Voedingscentrum wat er voor jou wordt aangeraden om dagelijks te eten. Kijk zowel bij de voedingstoffen als de Schijf van Vijf.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Breng je beweegactiviteiten in beeld en bekijk of jouw beweegpatroon voldoet aan de beweegrichtlijnen.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Analyseer je totale levensstijl en beschrijf wat opvallend is aan jouw eet- en bewegingspatroon en benoem minimaal 5 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78360"/>
            <a:ext cx="4578382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in een gezonde leefstijl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822428"/>
            <a:ext cx="4578382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3"/>
              </a:rPr>
              <a:t>www.voedingscentrum.nl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4"/>
              </a:rPr>
              <a:t>www.kenniscentrumsportenbewegen.nl/producten/beweegrichtlijnen/#br-overzicht</a:t>
            </a:r>
            <a:r>
              <a:rPr lang="nl-NL" sz="13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MLO LA1 Mijn leefstijl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813139"/>
            <a:ext cx="4578383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: 28-2-2023</a:t>
            </a:r>
            <a:endParaRPr lang="nl-NL" sz="1200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875034" y="149253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/>
              <a:t>Eet jij volgens de schijf van vijf?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8390" y="720806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/>
          <a:srcRect l="17050" t="33024" r="61669" b="30375"/>
          <a:stretch/>
        </p:blipFill>
        <p:spPr>
          <a:xfrm>
            <a:off x="6888390" y="2683495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3496" y="3920629"/>
            <a:ext cx="1143490" cy="114349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60619" y="3726134"/>
            <a:ext cx="299225" cy="290796"/>
          </a:xfrm>
          <a:prstGeom prst="rect">
            <a:avLst/>
          </a:prstGeom>
        </p:spPr>
      </p:pic>
      <p:sp>
        <p:nvSpPr>
          <p:cNvPr id="24" name="Rectangle 4">
            <a:extLst>
              <a:ext uri="{FF2B5EF4-FFF2-40B4-BE49-F238E27FC236}">
                <a16:creationId xmlns:a16="http://schemas.microsoft.com/office/drawing/2014/main" id="{C80E9160-8F30-4D9B-AB29-28DC61B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97" y="1852672"/>
            <a:ext cx="5177099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 uitleg van de BMI is en een berekening van de eigen BMI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micro</a:t>
            </a:r>
            <a:r>
              <a:rPr lang="nl-NL" sz="1200" i="1" dirty="0">
                <a:latin typeface="+mj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omgeving van het 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voor eigen leefstijl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C97C9E4-37BF-43A6-A247-C2018E2E70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560" y="1929530"/>
            <a:ext cx="308560" cy="37654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12BDCAD-7185-46ED-9DED-C90E2EB36D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034" y="3559015"/>
            <a:ext cx="333322" cy="521108"/>
          </a:xfrm>
          <a:prstGeom prst="rect">
            <a:avLst/>
          </a:prstGeom>
        </p:spPr>
      </p:pic>
      <p:sp>
        <p:nvSpPr>
          <p:cNvPr id="27" name="Rectangle 3">
            <a:extLst>
              <a:ext uri="{FF2B5EF4-FFF2-40B4-BE49-F238E27FC236}">
                <a16:creationId xmlns:a16="http://schemas.microsoft.com/office/drawing/2014/main" id="{81058F74-5AFA-4A93-B616-831449EC6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59" y="721386"/>
            <a:ext cx="517563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eigen eet-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en beweegpatroon in kaart brengen, beoordelen en verbeterpunten aandragen.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mede jouw lifestyle bepalen.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84E4AB6-AD9C-4591-A2EB-BCF8B4B274C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1805" r="10840"/>
          <a:stretch/>
        </p:blipFill>
        <p:spPr>
          <a:xfrm>
            <a:off x="545746" y="631658"/>
            <a:ext cx="371924" cy="512438"/>
          </a:xfrm>
          <a:prstGeom prst="rect">
            <a:avLst/>
          </a:prstGeom>
        </p:spPr>
      </p:pic>
      <p:pic>
        <p:nvPicPr>
          <p:cNvPr id="1026" name="Picture 2" descr="Hoeveel moet je bewegen volgens de beweegrichtlijnen? – Allesoversport.nl">
            <a:extLst>
              <a:ext uri="{FF2B5EF4-FFF2-40B4-BE49-F238E27FC236}">
                <a16:creationId xmlns:a16="http://schemas.microsoft.com/office/drawing/2014/main" id="{027E83F7-2E05-2C2E-3DDA-1A0DF1409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705" y="5106941"/>
            <a:ext cx="2348948" cy="132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B26079-E85E-44FB-92E0-82BEF9624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317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18</cp:revision>
  <cp:lastPrinted>2022-06-27T08:48:34Z</cp:lastPrinted>
  <dcterms:created xsi:type="dcterms:W3CDTF">2017-04-20T10:37:43Z</dcterms:created>
  <dcterms:modified xsi:type="dcterms:W3CDTF">2023-02-08T13:48:39Z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