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6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n Linkels" userId="82b2834b-7373-49b3-b259-2f89722ff704" providerId="ADAL" clId="{0FDCC64B-6854-4FD2-BF1B-D921DFFCF90C}"/>
    <pc:docChg chg="undo custSel modSld">
      <pc:chgData name="Steven Linkels" userId="82b2834b-7373-49b3-b259-2f89722ff704" providerId="ADAL" clId="{0FDCC64B-6854-4FD2-BF1B-D921DFFCF90C}" dt="2022-07-11T10:07:05.075" v="35" actId="20577"/>
      <pc:docMkLst>
        <pc:docMk/>
      </pc:docMkLst>
      <pc:sldChg chg="modSp mod">
        <pc:chgData name="Steven Linkels" userId="82b2834b-7373-49b3-b259-2f89722ff704" providerId="ADAL" clId="{0FDCC64B-6854-4FD2-BF1B-D921DFFCF90C}" dt="2022-07-11T10:07:05.075" v="35" actId="20577"/>
        <pc:sldMkLst>
          <pc:docMk/>
          <pc:sldMk cId="2662717739" sldId="256"/>
        </pc:sldMkLst>
        <pc:spChg chg="mod">
          <ac:chgData name="Steven Linkels" userId="82b2834b-7373-49b3-b259-2f89722ff704" providerId="ADAL" clId="{0FDCC64B-6854-4FD2-BF1B-D921DFFCF90C}" dt="2022-07-04T14:43:05.353" v="4" actId="1076"/>
          <ac:spMkLst>
            <pc:docMk/>
            <pc:sldMk cId="2662717739" sldId="256"/>
            <ac:spMk id="5" creationId="{00000000-0000-0000-0000-000000000000}"/>
          </ac:spMkLst>
        </pc:spChg>
        <pc:spChg chg="mod">
          <ac:chgData name="Steven Linkels" userId="82b2834b-7373-49b3-b259-2f89722ff704" providerId="ADAL" clId="{0FDCC64B-6854-4FD2-BF1B-D921DFFCF90C}" dt="2022-07-08T10:13:00.839" v="29" actId="207"/>
          <ac:spMkLst>
            <pc:docMk/>
            <pc:sldMk cId="2662717739" sldId="256"/>
            <ac:spMk id="8" creationId="{00000000-0000-0000-0000-000000000000}"/>
          </ac:spMkLst>
        </pc:spChg>
        <pc:spChg chg="mod">
          <ac:chgData name="Steven Linkels" userId="82b2834b-7373-49b3-b259-2f89722ff704" providerId="ADAL" clId="{0FDCC64B-6854-4FD2-BF1B-D921DFFCF90C}" dt="2022-07-11T10:07:05.075" v="35" actId="20577"/>
          <ac:spMkLst>
            <pc:docMk/>
            <pc:sldMk cId="2662717739" sldId="256"/>
            <ac:spMk id="11" creationId="{00000000-0000-0000-0000-000000000000}"/>
          </ac:spMkLst>
        </pc:spChg>
        <pc:picChg chg="mod">
          <ac:chgData name="Steven Linkels" userId="82b2834b-7373-49b3-b259-2f89722ff704" providerId="ADAL" clId="{0FDCC64B-6854-4FD2-BF1B-D921DFFCF90C}" dt="2022-07-04T14:45:08.447" v="21" actId="1076"/>
          <ac:picMkLst>
            <pc:docMk/>
            <pc:sldMk cId="2662717739" sldId="256"/>
            <ac:picMk id="16" creationId="{00000000-0000-0000-0000-000000000000}"/>
          </ac:picMkLst>
        </pc:picChg>
        <pc:picChg chg="mod">
          <ac:chgData name="Steven Linkels" userId="82b2834b-7373-49b3-b259-2f89722ff704" providerId="ADAL" clId="{0FDCC64B-6854-4FD2-BF1B-D921DFFCF90C}" dt="2022-07-04T14:45:10.456" v="22" actId="1076"/>
          <ac:picMkLst>
            <pc:docMk/>
            <pc:sldMk cId="2662717739" sldId="256"/>
            <ac:picMk id="17" creationId="{00000000-0000-0000-0000-000000000000}"/>
          </ac:picMkLst>
        </pc:picChg>
        <pc:picChg chg="mod">
          <ac:chgData name="Steven Linkels" userId="82b2834b-7373-49b3-b259-2f89722ff704" providerId="ADAL" clId="{0FDCC64B-6854-4FD2-BF1B-D921DFFCF90C}" dt="2022-07-04T14:45:13.049" v="23" actId="1076"/>
          <ac:picMkLst>
            <pc:docMk/>
            <pc:sldMk cId="2662717739" sldId="256"/>
            <ac:picMk id="18" creationId="{00000000-0000-0000-0000-000000000000}"/>
          </ac:picMkLst>
        </pc:picChg>
      </pc:sldChg>
    </pc:docChg>
  </pc:docChgLst>
  <pc:docChgLst>
    <pc:chgData name="Steven Linkels" userId="82b2834b-7373-49b3-b259-2f89722ff704" providerId="ADAL" clId="{7481837D-D9E0-424D-A525-C4BDD6BF8D8D}"/>
    <pc:docChg chg="modSld">
      <pc:chgData name="Steven Linkels" userId="82b2834b-7373-49b3-b259-2f89722ff704" providerId="ADAL" clId="{7481837D-D9E0-424D-A525-C4BDD6BF8D8D}" dt="2023-03-10T12:13:02.326" v="1" actId="113"/>
      <pc:docMkLst>
        <pc:docMk/>
      </pc:docMkLst>
      <pc:sldChg chg="modSp mod">
        <pc:chgData name="Steven Linkels" userId="82b2834b-7373-49b3-b259-2f89722ff704" providerId="ADAL" clId="{7481837D-D9E0-424D-A525-C4BDD6BF8D8D}" dt="2023-03-10T12:13:02.326" v="1" actId="113"/>
        <pc:sldMkLst>
          <pc:docMk/>
          <pc:sldMk cId="2662717739" sldId="256"/>
        </pc:sldMkLst>
        <pc:spChg chg="mod">
          <ac:chgData name="Steven Linkels" userId="82b2834b-7373-49b3-b259-2f89722ff704" providerId="ADAL" clId="{7481837D-D9E0-424D-A525-C4BDD6BF8D8D}" dt="2023-03-10T12:13:02.326" v="1" actId="113"/>
          <ac:spMkLst>
            <pc:docMk/>
            <pc:sldMk cId="2662717739" sldId="256"/>
            <ac:spMk id="8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65832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5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8202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5350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0945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652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5232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7239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17431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4722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02473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E92509-004E-45D9-8789-B33BF936F504}" type="datetimeFigureOut">
              <a:rPr lang="nl-NL" smtClean="0"/>
              <a:t>10-3-2023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50400-4290-4B1B-BDC4-A1761ED5508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986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kstvak 4"/>
          <p:cNvSpPr txBox="1"/>
          <p:nvPr/>
        </p:nvSpPr>
        <p:spPr>
          <a:xfrm>
            <a:off x="1407252" y="254905"/>
            <a:ext cx="91405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>
                <a:latin typeface="Arial" panose="020B0604020202020204" pitchFamily="34" charset="0"/>
                <a:cs typeface="Arial" panose="020B0604020202020204" pitchFamily="34" charset="0"/>
              </a:rPr>
              <a:t>2223 BPV LA1 Reflectie</a:t>
            </a:r>
            <a:endParaRPr lang="nl-NL" sz="2800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1407253" y="891136"/>
            <a:ext cx="4688747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>
                <a:solidFill>
                  <a:srgbClr val="000644"/>
                </a:solidFill>
              </a:rPr>
              <a:t>Leerdoel</a:t>
            </a:r>
          </a:p>
          <a:p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Reflecteren op je gedrag en houding. </a:t>
            </a:r>
          </a:p>
          <a:p>
            <a:r>
              <a:rPr lang="nl-NL" sz="1200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Koppeling kunnen maken tussen de ADL rollen en je eigen handelen. </a:t>
            </a: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1407252" y="1935693"/>
            <a:ext cx="4688747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Product</a:t>
            </a:r>
            <a:r>
              <a:rPr lang="nl-NL" sz="1200" b="1" dirty="0">
                <a:solidFill>
                  <a:srgbClr val="0070C0"/>
                </a:solidFill>
              </a:rPr>
              <a:t> </a:t>
            </a:r>
            <a:r>
              <a:rPr lang="nl-NL" sz="1100" b="1" dirty="0">
                <a:solidFill>
                  <a:srgbClr val="0099FF"/>
                </a:solidFill>
              </a:rPr>
              <a:t>			</a:t>
            </a:r>
            <a:endParaRPr lang="nl-NL" sz="1100" dirty="0"/>
          </a:p>
          <a:p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Reflectie op de Adviseur duurzame leefomgeving rollen in een vorm naar keuze (schriftelijk, spraak, beeld).</a:t>
            </a: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1407252" y="2795584"/>
            <a:ext cx="4688747" cy="267765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176213" indent="-176213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76213" algn="l"/>
                <a:tab pos="1163638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spcBef>
                <a:spcPct val="50000"/>
              </a:spcBef>
            </a:pPr>
            <a:r>
              <a:rPr lang="nl-NL" sz="1200" b="1" dirty="0"/>
              <a:t>Stappen</a:t>
            </a:r>
            <a:r>
              <a:rPr lang="nl-NL" sz="1100" b="1" dirty="0">
                <a:solidFill>
                  <a:srgbClr val="CCFF33"/>
                </a:solidFill>
              </a:rPr>
              <a:t>	</a:t>
            </a:r>
            <a:r>
              <a:rPr lang="nl-NL" sz="11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		</a:t>
            </a:r>
            <a:endParaRPr lang="nl-NL" sz="1100" dirty="0">
              <a:ea typeface="Calibri" pitchFamily="34" charset="0"/>
              <a:cs typeface="Arial" charset="0"/>
            </a:endParaRP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Bestudeer de Adviseur duurzame leefomgeving rollen.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Kies 2 van de 6 rollen waar jij in deze stage periode aan werkt. Kies rollen die passen bij je stageplek/stage opdracht. </a:t>
            </a:r>
          </a:p>
          <a:p>
            <a:pPr marL="0" indent="0"/>
            <a:r>
              <a:rPr lang="nl-NL" sz="1200" b="1" dirty="0">
                <a:latin typeface="Arial" panose="020B0604020202020204" pitchFamily="34" charset="0"/>
                <a:cs typeface="Arial" panose="020B0604020202020204" pitchFamily="34" charset="0"/>
              </a:rPr>
              <a:t>Beschrijf per rol: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Op welke manier je aan deze rol werkt in deze stageperiode.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Welke elementen van de rol je al goed af gaan.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Hoe je je op deze rol hebt ontwikkeld op dit stagebedrijf. </a:t>
            </a:r>
          </a:p>
          <a:p>
            <a:pPr marL="0" indent="-171450">
              <a:buFont typeface="Arial" panose="020B0604020202020204" pitchFamily="34" charset="0"/>
              <a:buChar char="•"/>
              <a:tabLst>
                <a:tab pos="176400" algn="l"/>
                <a:tab pos="216000" algn="l"/>
                <a:tab pos="1162800" algn="l"/>
              </a:tabLst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Wat je nog graag meer of beter zou willen kunnen binnen deze rol.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Ondersteun je verhaal met beeldmateriaal (bijv. foto’s van jou aan het werk) van je stage. </a:t>
            </a:r>
          </a:p>
          <a:p>
            <a:pPr marL="0"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Tijdens je stage assessment vertel je in je presentatie over jouw ontwikkeling. </a:t>
            </a:r>
          </a:p>
        </p:txBody>
      </p:sp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7408468" y="2817470"/>
            <a:ext cx="4133924" cy="44627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>
            <a:lvl1pPr marL="457200" indent="-457200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1pPr>
            <a:lvl2pPr marL="37931725" indent="-37474525" defTabSz="808038"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36" charset="-128"/>
              </a:defRPr>
            </a:lvl9pPr>
          </a:lstStyle>
          <a:p>
            <a:pPr>
              <a:defRPr/>
            </a:pPr>
            <a:r>
              <a:rPr lang="nl-NL" sz="1100" b="1" dirty="0">
                <a:ea typeface="Calibri" pitchFamily="34" charset="0"/>
                <a:cs typeface="Arial" charset="0"/>
              </a:rPr>
              <a:t>Bronnen</a:t>
            </a:r>
          </a:p>
          <a:p>
            <a:pPr marL="0" indent="0">
              <a:defRPr/>
            </a:pPr>
            <a:r>
              <a:rPr lang="nl-NL" sz="1200" dirty="0">
                <a:latin typeface="Arial" panose="020B0604020202020204" pitchFamily="34" charset="0"/>
                <a:cs typeface="Arial" panose="020B0604020202020204" pitchFamily="34" charset="0"/>
              </a:rPr>
              <a:t>Document rollen Adviseur duurzame leefomgeving. </a:t>
            </a: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7427167" y="861572"/>
            <a:ext cx="4133924" cy="17851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defRPr/>
            </a:pPr>
            <a:r>
              <a:rPr lang="nl-NL" sz="1400" b="1" dirty="0"/>
              <a:t>Inleveren</a:t>
            </a:r>
            <a:endParaRPr lang="nl-NL" sz="1400" b="1" dirty="0">
              <a:ea typeface="Calibri" pitchFamily="34" charset="0"/>
              <a:cs typeface="Arial" charset="0"/>
            </a:endParaRP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Deze opdracht maak je alleen en tijdens je stage.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Dit LA is alleen voor de binnenlandstage. Ga je op buitenlandstage? Dan hoort daar het keuzedeel ‘werken op de internationale arbeidsmarkt’ en bijpassende opdrachten bij.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Lever je gemaakte product in op het Team van leerjaar 2, periode 4. </a:t>
            </a:r>
          </a:p>
          <a:p>
            <a:pPr indent="-171450">
              <a:buFont typeface="Arial" panose="020B0604020202020204" pitchFamily="34" charset="0"/>
              <a:buChar char="•"/>
            </a:pPr>
            <a:r>
              <a:rPr lang="nl-NL" sz="1200" dirty="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Deadline</a:t>
            </a:r>
            <a:r>
              <a:rPr lang="nl-NL" sz="1200">
                <a:latin typeface="Arial" panose="020B0604020202020204" pitchFamily="34" charset="0"/>
                <a:ea typeface="ＭＳ Ｐゴシック" pitchFamily="36" charset="-128"/>
                <a:cs typeface="Arial" panose="020B0604020202020204" pitchFamily="34" charset="0"/>
              </a:rPr>
              <a:t>: 14 juli 2023</a:t>
            </a:r>
            <a:endParaRPr lang="nl-NL" sz="1200" dirty="0">
              <a:latin typeface="Arial" panose="020B0604020202020204" pitchFamily="34" charset="0"/>
              <a:ea typeface="ＭＳ Ｐゴシック" pitchFamily="36" charset="-128"/>
              <a:cs typeface="Arial" panose="020B0604020202020204" pitchFamily="34" charset="0"/>
            </a:endParaRPr>
          </a:p>
        </p:txBody>
      </p:sp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86786" y="857357"/>
            <a:ext cx="385812" cy="263054"/>
          </a:xfrm>
          <a:prstGeom prst="rect">
            <a:avLst/>
          </a:prstGeom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79692" y="3137935"/>
            <a:ext cx="299225" cy="290796"/>
          </a:xfrm>
          <a:prstGeom prst="rect">
            <a:avLst/>
          </a:prstGeom>
        </p:spPr>
      </p:pic>
      <p:sp>
        <p:nvSpPr>
          <p:cNvPr id="14" name="Tekstvak 13"/>
          <p:cNvSpPr txBox="1"/>
          <p:nvPr/>
        </p:nvSpPr>
        <p:spPr>
          <a:xfrm>
            <a:off x="1407252" y="5797587"/>
            <a:ext cx="73469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b="1" i="1" dirty="0">
                <a:latin typeface="Arial" panose="020B0604020202020204" pitchFamily="34" charset="0"/>
                <a:cs typeface="Arial" panose="020B0604020202020204" pitchFamily="34" charset="0"/>
              </a:rPr>
              <a:t>Hoe heb jij je ontwikkeld op stage?</a:t>
            </a:r>
          </a:p>
        </p:txBody>
      </p:sp>
      <p:pic>
        <p:nvPicPr>
          <p:cNvPr id="16" name="Afbeelding 1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4828" y="2721634"/>
            <a:ext cx="266283" cy="416301"/>
          </a:xfrm>
          <a:prstGeom prst="rect">
            <a:avLst/>
          </a:prstGeom>
        </p:spPr>
      </p:pic>
      <p:pic>
        <p:nvPicPr>
          <p:cNvPr id="17" name="Afbeelding 1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36324" y="1900820"/>
            <a:ext cx="263290" cy="321303"/>
          </a:xfrm>
          <a:prstGeom prst="rect">
            <a:avLst/>
          </a:prstGeom>
        </p:spPr>
      </p:pic>
      <p:pic>
        <p:nvPicPr>
          <p:cNvPr id="18" name="Afbeelding 17"/>
          <p:cNvPicPr>
            <a:picLocks noChangeAspect="1"/>
          </p:cNvPicPr>
          <p:nvPr/>
        </p:nvPicPr>
        <p:blipFill rotWithShape="1">
          <a:blip r:embed="rId7"/>
          <a:srcRect l="21805" r="10840"/>
          <a:stretch/>
        </p:blipFill>
        <p:spPr>
          <a:xfrm>
            <a:off x="1018301" y="914198"/>
            <a:ext cx="299335" cy="412425"/>
          </a:xfrm>
          <a:prstGeom prst="rect">
            <a:avLst/>
          </a:prstGeom>
        </p:spPr>
      </p:pic>
      <p:sp>
        <p:nvSpPr>
          <p:cNvPr id="19" name="AutoShape 2" descr="Afbeeldingsresultaat voor reflecteren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nl-NL"/>
          </a:p>
        </p:txBody>
      </p:sp>
      <p:pic>
        <p:nvPicPr>
          <p:cNvPr id="20" name="Afbeelding 1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48816" y="3534703"/>
            <a:ext cx="1550900" cy="260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2717739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6f82ce1-f6df-49a5-8b49-cf8409a27aa4">
      <Terms xmlns="http://schemas.microsoft.com/office/infopath/2007/PartnerControls"/>
    </lcf76f155ced4ddcb4097134ff3c332f>
    <TaxCatchAll xmlns="2c4f0c93-2979-4f27-aab2-70de9593235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7" ma:contentTypeDescription="Een nieuw document maken." ma:contentTypeScope="" ma:versionID="0f68ed45c25507020046cd58e7081853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ed2a775c62b2ef6a30ca6d924b06821c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Location" minOccurs="0"/>
                <xsd:element ref="ns3:lcf76f155ced4ddcb4097134ff3c332f" minOccurs="0"/>
                <xsd:element ref="ns2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ad38e81-2dce-48e2-a4cf-6cf5e967729a}" ma:internalName="TaxCatchAll" ma:showField="CatchAllData" ma:web="2c4f0c93-2979-4f27-aab2-70de959323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2bf06c9d-aefe-4981-8979-7b8905db08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7B11AF4-1ED2-4DCF-9B6A-F6E1245F413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317F84D-BE38-4BE1-AEDA-7693AE5AE4A1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47a28104-336f-447d-946e-e305ac2bcd47"/>
    <ds:schemaRef ds:uri="http://schemas.microsoft.com/office/2006/documentManagement/types"/>
    <ds:schemaRef ds:uri="http://purl.org/dc/dcmitype/"/>
    <ds:schemaRef ds:uri="http://schemas.microsoft.com/office/infopath/2007/PartnerControls"/>
    <ds:schemaRef ds:uri="34354c1b-6b8c-435b-ad50-990538c19557"/>
    <ds:schemaRef ds:uri="http://www.w3.org/XML/1998/namespace"/>
    <ds:schemaRef ds:uri="http://purl.org/dc/elements/1.1/"/>
    <ds:schemaRef ds:uri="c6f82ce1-f6df-49a5-8b49-cf8409a27aa4"/>
    <ds:schemaRef ds:uri="2c4f0c93-2979-4f27-aab2-70de95932352"/>
  </ds:schemaRefs>
</ds:datastoreItem>
</file>

<file path=customXml/itemProps3.xml><?xml version="1.0" encoding="utf-8"?>
<ds:datastoreItem xmlns:ds="http://schemas.openxmlformats.org/officeDocument/2006/customXml" ds:itemID="{F694BAC1-D4EB-4CC2-A7A8-79AF4FCC86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245</Words>
  <Application>Microsoft Office PowerPoint</Application>
  <PresentationFormat>Breedbeeld</PresentationFormat>
  <Paragraphs>24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Kimberley Borm</dc:creator>
  <cp:lastModifiedBy>Steven Linkels</cp:lastModifiedBy>
  <cp:revision>16</cp:revision>
  <dcterms:created xsi:type="dcterms:W3CDTF">2015-04-12T09:09:45Z</dcterms:created>
  <dcterms:modified xsi:type="dcterms:W3CDTF">2023-03-10T12:13:09Z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Order">
    <vt:r8>3281700</vt:r8>
  </property>
  <property fmtid="{D5CDD505-2E9C-101B-9397-08002B2CF9AE}" pid="4" name="_ExtendedDescription">
    <vt:lpwstr/>
  </property>
  <property fmtid="{D5CDD505-2E9C-101B-9397-08002B2CF9AE}" pid="5" name="TriggerFlowInfo">
    <vt:lpwstr/>
  </property>
</Properties>
</file>