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767FD1DD-3CA6-4FBB-A6AF-9840053C3DC7}"/>
    <pc:docChg chg="modSld">
      <pc:chgData name="Valerie van den Berg" userId="b7f64057-db8e-423a-b2b5-100c21bc0b3b" providerId="ADAL" clId="{767FD1DD-3CA6-4FBB-A6AF-9840053C3DC7}" dt="2020-06-16T08:50:58.254" v="25" actId="20577"/>
      <pc:docMkLst>
        <pc:docMk/>
      </pc:docMkLst>
      <pc:sldChg chg="modSp mod">
        <pc:chgData name="Valerie van den Berg" userId="b7f64057-db8e-423a-b2b5-100c21bc0b3b" providerId="ADAL" clId="{767FD1DD-3CA6-4FBB-A6AF-9840053C3DC7}" dt="2020-06-16T08:50:58.254" v="25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767FD1DD-3CA6-4FBB-A6AF-9840053C3DC7}" dt="2020-06-16T08:50:58.254" v="25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767FD1DD-3CA6-4FBB-A6AF-9840053C3DC7}" dt="2020-06-16T08:50:21.265" v="5" actId="20577"/>
          <ac:spMkLst>
            <pc:docMk/>
            <pc:sldMk cId="4159768415" sldId="256"/>
            <ac:spMk id="17" creationId="{00000000-0000-0000-0000-000000000000}"/>
          </ac:spMkLst>
        </pc:spChg>
      </pc:sldChg>
    </pc:docChg>
  </pc:docChgLst>
  <pc:docChgLst>
    <pc:chgData name="Thomas Noordeloos" userId="S::t.noordeloos@helicon.nl::7c446670-7459-44eb-8c93-60d80c060528" providerId="AD" clId="Web-{042ABFF0-4834-4599-A874-A42C2538BD22}"/>
    <pc:docChg chg="modSld">
      <pc:chgData name="Thomas Noordeloos" userId="S::t.noordeloos@helicon.nl::7c446670-7459-44eb-8c93-60d80c060528" providerId="AD" clId="Web-{042ABFF0-4834-4599-A874-A42C2538BD22}" dt="2019-09-16T13:27:55.475" v="7" actId="20577"/>
      <pc:docMkLst>
        <pc:docMk/>
      </pc:docMkLst>
      <pc:sldChg chg="modSp">
        <pc:chgData name="Thomas Noordeloos" userId="S::t.noordeloos@helicon.nl::7c446670-7459-44eb-8c93-60d80c060528" providerId="AD" clId="Web-{042ABFF0-4834-4599-A874-A42C2538BD22}" dt="2019-09-16T13:27:55.475" v="6" actId="20577"/>
        <pc:sldMkLst>
          <pc:docMk/>
          <pc:sldMk cId="4159768415" sldId="256"/>
        </pc:sldMkLst>
        <pc:spChg chg="mod">
          <ac:chgData name="Thomas Noordeloos" userId="S::t.noordeloos@helicon.nl::7c446670-7459-44eb-8c93-60d80c060528" providerId="AD" clId="Web-{042ABFF0-4834-4599-A874-A42C2538BD22}" dt="2019-09-16T13:27:55.475" v="6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16-6-2020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scriptie.nl/scriptiehulp/onderzoeksmethode/fasen-van-de-onderzoeksmethode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jpe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22795" y="756418"/>
            <a:ext cx="3749701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endParaRPr lang="nl-NL" sz="1100" b="1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Je kunt onderzoeksmethodes onderscheiden.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>
                <a:ea typeface="Calibri" pitchFamily="34" charset="0"/>
                <a:cs typeface="Arial" charset="0"/>
              </a:rPr>
              <a:t>Je kunt de gekozen veldonderzoeksmethode onderbouwen. 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25189" y="1749246"/>
            <a:ext cx="3744912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>
                <a:ea typeface="Calibri" pitchFamily="34" charset="0"/>
                <a:cs typeface="Arial" charset="0"/>
              </a:rPr>
              <a:t>Een verslag met daarin:  </a:t>
            </a:r>
          </a:p>
          <a:p>
            <a:pPr marL="171450" indent="-171450">
              <a:buFontTx/>
              <a:buChar char="-"/>
            </a:pPr>
            <a:r>
              <a:rPr lang="nl-NL" sz="1200">
                <a:ea typeface="Calibri" pitchFamily="34" charset="0"/>
                <a:cs typeface="Arial" charset="0"/>
              </a:rPr>
              <a:t>Uiteenzetting van mogelijke onderzoeksmethodes om veldonderzoek te verrichten. </a:t>
            </a:r>
          </a:p>
          <a:p>
            <a:pPr marL="171450" indent="-171450">
              <a:buFontTx/>
              <a:buChar char="-"/>
            </a:pPr>
            <a:r>
              <a:rPr lang="nl-NL" sz="1200">
                <a:ea typeface="Calibri" pitchFamily="34" charset="0"/>
                <a:cs typeface="Arial" charset="0"/>
              </a:rPr>
              <a:t>Motivatie van de gekozen onderzoeksmethodes</a:t>
            </a:r>
          </a:p>
          <a:p>
            <a:pPr marL="171450" indent="-171450">
              <a:buFontTx/>
              <a:buChar char="-"/>
            </a:pPr>
            <a:r>
              <a:rPr lang="nl-NL" sz="1200">
                <a:ea typeface="Calibri" pitchFamily="34" charset="0"/>
                <a:cs typeface="Arial" charset="0"/>
              </a:rPr>
              <a:t>Uitwerking gekozen methodes 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22795" y="3178643"/>
            <a:ext cx="3744912" cy="24929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      </a:t>
            </a:r>
            <a:r>
              <a:rPr lang="nl-NL" sz="1100" b="1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Uiteenzetting van de mogelijke onderzoeksmethodes die geschikt kunnen zijn om jullie onderzoeksvraag te beantwoorden.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Jullie maken een keuze uit de onderzoeksmethodes die gebruikt worden voor het kwalitatieve en kwantitatieve  onderzoek.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Motiveer waarom de gekozen methodes geschikt zijn om jullie onderzoeksvraag te beantwoorden.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Werk de methodes uit zodat je klaar bent voor de uitvoering van het onderzoek.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Voeg begeleidende afbeeldingen toe en denk aan een bronvermelding. 	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26674" y="760165"/>
            <a:ext cx="3500438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in groepsverband.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op het Leerplatform.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/>
              </a:rPr>
              <a:t>Versie 1 10-09-2020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/>
              </a:rPr>
              <a:t>Versie </a:t>
            </a:r>
            <a:r>
              <a:rPr lang="nl-NL" sz="1200">
                <a:ea typeface="Calibri" pitchFamily="34" charset="0"/>
                <a:cs typeface="Arial"/>
              </a:rPr>
              <a:t>2 17-09-2020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4994" y="2492086"/>
            <a:ext cx="3507254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Bijeenkomsten onderzoek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Workshops specialisatie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26674" y="3507061"/>
            <a:ext cx="3500438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</a:rPr>
              <a:t>Lessen over onderzoeksmethoden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>
                <a:ea typeface="Calibri" pitchFamily="34" charset="0"/>
                <a:cs typeface="Arial" charset="0"/>
                <a:hlinkClick r:id="rId3"/>
              </a:rPr>
              <a:t>Fasen van de onderzoeksmethode</a:t>
            </a:r>
            <a:endParaRPr lang="nl-NL" sz="1200"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508001" y="6525344"/>
            <a:ext cx="8636000" cy="349017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008062" y="12223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2021_LBS_1_Onderzoeksmethodes</a:t>
            </a:r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5" cstate="print"/>
          <a:srcRect l="21805" r="10840"/>
          <a:stretch/>
        </p:blipFill>
        <p:spPr>
          <a:xfrm>
            <a:off x="617558" y="75820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3175" y="1797206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79165" y="3296907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07520" y="863600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055563" y="3641899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0" cstate="print"/>
          <a:srcRect l="17050" t="33024" r="61669" b="30375"/>
          <a:stretch/>
        </p:blipFill>
        <p:spPr>
          <a:xfrm>
            <a:off x="5070480" y="2827345"/>
            <a:ext cx="269390" cy="260485"/>
          </a:xfrm>
          <a:prstGeom prst="rect">
            <a:avLst/>
          </a:prstGeom>
        </p:spPr>
      </p:pic>
      <p:pic>
        <p:nvPicPr>
          <p:cNvPr id="1026" name="Picture 2" descr="Afbeeldingsresultaat voor onderzoe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858" y="4637564"/>
            <a:ext cx="2870977" cy="161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FBF30-95B1-4316-AFDA-C916C5EB258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B4BBBF-F6F2-4FA6-8CB3-FAB7971FAAE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0DAC069-DCFB-4A70-9CD5-D7B1ECF78E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Diavoorstelling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Valerie van den Berg</cp:lastModifiedBy>
  <cp:revision>1</cp:revision>
  <cp:lastPrinted>2014-09-03T06:23:20Z</cp:lastPrinted>
  <dcterms:created xsi:type="dcterms:W3CDTF">2014-08-31T07:53:19Z</dcterms:created>
  <dcterms:modified xsi:type="dcterms:W3CDTF">2020-06-16T08:51:12Z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