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B3EC93-66B8-4398-8139-B5C9A327A056}" v="1" dt="2023-08-29T11:27:01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62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FAB4EA-DFD3-D354-1137-24B6895A8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A8A1293-79F4-C041-5187-D26EB1277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DEE6249-7B22-E4F3-2C1C-5F67AE2A8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BB065F-31E7-E096-D45F-404EB8D4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B78672-1A50-6BF6-27D3-4CD25B22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828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87FE10-8DE2-0C01-1786-29E1AE23E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39EA61-2B97-6588-310C-730BCA644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56A497-D76D-A56C-AAA9-0B55AE78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EAC90A-43D8-2398-AFBF-C2009225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0147A0-E7A9-D33F-8626-CA0F83874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82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F908DB1-B0CD-1EDD-B762-79B2671AB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80EAC3F-0A32-A26B-40B6-20B084E74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83FC93-28AD-D2CA-D03D-07948DCE3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A656690-9A2B-CA29-827D-0FBE76E8C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C5FA0D-58AF-1E46-D615-EF5E2F7A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910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46889-5A88-712C-2BF7-B324D2E5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F2AB06-7862-4D61-DE64-E60ABB203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3EAAA3-74B1-4C02-68F8-B7DC31CD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BB1474A-01FC-1DC5-EE01-0F67DE0A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766FC6-BE72-DDBF-F0E7-EE481FF2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4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D0574-AC49-1E9B-3EAB-2085DA4C2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CD6C83-B9E6-0AAF-CE0C-24F9033CD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8ABFAC-85A6-808A-A7F5-135680756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4B255F-95C9-B3AD-2316-CC253764F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E991B8-9A97-C179-0194-B118EF7E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94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BC13D-E06B-7D86-CFEB-03F89EB7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801B1C-2990-9351-7E9B-294648F54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E86EC31-27E6-B2EA-CD95-87C1BCEA0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543F22-912E-205B-8597-EE8F8DC15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8F0B70-88B7-E51B-0523-1167E5EB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6A43E0F-0E23-5DC8-3CE8-1BD75004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57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7B62AE-1077-7DB1-430D-58E71F321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38D859-8647-4025-A3F5-4BBEF2E08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440E7D-FB45-F683-B180-A860D91E6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AA3131C-3111-DCC3-8B3B-147062EA3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F2BC73E-A131-E7A2-1DCD-0E7B3702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F7D85EB-7AA2-B6A4-DA15-BDF9815D9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7879440-54BE-59AE-40DD-300B959C7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0A25018-87FB-F081-3C7E-35A9A8526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673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17A564-65E6-B1EC-D9A6-1A7F6CE5A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95B3A80-9F73-C58C-65C2-841A574A6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AED229-46F5-E090-DFD6-AE950409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43E40F-B2BF-6C09-90C2-86E1D11C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97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B8AEF8F-2745-C80A-EAD4-B8921143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882EA6A-CC08-28E2-949E-7094338C2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3817B71-0493-7BCA-7012-806BE6BF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73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84A4E0-1C95-8F5C-3629-8C478845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C3A0D1-28DD-8189-67F1-4F447AE13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8FA7BB7-3AFF-EB19-F2C2-031BA8AA6F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D3CFAA0-457F-D295-2E78-3C7C0DA58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A70071-86DE-D6CF-98F8-B2F2BE8C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871326-0760-56CE-6E4B-3CA20493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08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E8C287-EFCD-D22A-C1CA-4A84C2E92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7A0D388-4FA9-B8F1-CB21-DDA1A642C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C846F19-A07B-23B2-8A42-6BC6F9C5F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377DE81-B985-1A45-0240-19FA7177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0BCC6E-AA3B-D332-01CA-EA0C16CE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E03B040-0007-9EB0-F901-7F9F3F6F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670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0EF990E-6DBA-17E4-5D1F-9F8E3DEFE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B460DAE-575D-EEC5-D9D3-433CAE713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187CAD6-0C13-0D8E-5714-D2437C808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3560F-CFBD-4AB2-AEA7-6EB49A9836F3}" type="datetimeFigureOut">
              <a:rPr lang="nl-NL" smtClean="0"/>
              <a:t>31-8-2023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EAD0CC-E028-2DA2-5FC7-1B51E357F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DE29A3-AAB5-6529-3784-06DA7C34A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7C66E-8D34-4D53-8F88-D87EEEB6AB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61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13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15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A4465D-B4AB-E15F-6225-F9EBD1E3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893" y="0"/>
            <a:ext cx="3438144" cy="1239012"/>
          </a:xfrm>
        </p:spPr>
        <p:txBody>
          <a:bodyPr anchor="ctr">
            <a:normAutofit/>
          </a:bodyPr>
          <a:lstStyle/>
          <a:p>
            <a:pPr algn="ctr"/>
            <a:r>
              <a:rPr lang="nl-NL" sz="2800" b="1" dirty="0"/>
              <a:t>Stagebezoeken en periode</a:t>
            </a: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Content Placeholder 8">
            <a:extLst>
              <a:ext uri="{FF2B5EF4-FFF2-40B4-BE49-F238E27FC236}">
                <a16:creationId xmlns:a16="http://schemas.microsoft.com/office/drawing/2014/main" id="{E7653B88-4C2A-96B2-D52D-5F2153DB5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1203632"/>
            <a:ext cx="3438906" cy="4721680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1700" dirty="0"/>
              <a:t>Elke twee </a:t>
            </a:r>
            <a:r>
              <a:rPr lang="en-US" sz="1700" dirty="0" err="1"/>
              <a:t>weken</a:t>
            </a:r>
            <a:r>
              <a:rPr lang="en-US" sz="1700" dirty="0"/>
              <a:t>, </a:t>
            </a:r>
            <a:r>
              <a:rPr lang="en-US" sz="1700" dirty="0" err="1"/>
              <a:t>zet</a:t>
            </a:r>
            <a:r>
              <a:rPr lang="en-US" sz="1700" dirty="0"/>
              <a:t> in je agenda de </a:t>
            </a:r>
            <a:r>
              <a:rPr lang="en-US" sz="1700" dirty="0" err="1"/>
              <a:t>volgende</a:t>
            </a:r>
            <a:r>
              <a:rPr lang="en-US" sz="1700" dirty="0"/>
              <a:t> data, </a:t>
            </a:r>
            <a:r>
              <a:rPr lang="en-US" sz="1700" dirty="0" err="1"/>
              <a:t>stuur</a:t>
            </a:r>
            <a:r>
              <a:rPr lang="en-US" sz="1700" dirty="0"/>
              <a:t> je </a:t>
            </a:r>
            <a:r>
              <a:rPr lang="en-US" sz="1700" dirty="0" err="1"/>
              <a:t>één</a:t>
            </a:r>
            <a:r>
              <a:rPr lang="en-US" sz="1700" dirty="0"/>
              <a:t> update via teams door </a:t>
            </a:r>
            <a:r>
              <a:rPr lang="en-US" sz="1700" dirty="0" err="1"/>
              <a:t>naar</a:t>
            </a:r>
            <a:r>
              <a:rPr lang="en-US" sz="1700" dirty="0"/>
              <a:t> je </a:t>
            </a:r>
            <a:r>
              <a:rPr lang="en-US" sz="1700" dirty="0" err="1"/>
              <a:t>bezoekende</a:t>
            </a:r>
            <a:r>
              <a:rPr lang="en-US" sz="1700" dirty="0"/>
              <a:t> docent. In de update </a:t>
            </a:r>
            <a:r>
              <a:rPr lang="en-US" sz="1700" dirty="0" err="1"/>
              <a:t>zet</a:t>
            </a:r>
            <a:r>
              <a:rPr lang="en-US" sz="1700" dirty="0"/>
              <a:t> je het </a:t>
            </a:r>
            <a:r>
              <a:rPr lang="en-US" sz="1700" dirty="0" err="1"/>
              <a:t>volgende</a:t>
            </a:r>
            <a:r>
              <a:rPr lang="en-US" sz="1700" dirty="0"/>
              <a:t>:</a:t>
            </a:r>
          </a:p>
          <a:p>
            <a:pPr>
              <a:buFontTx/>
              <a:buChar char="-"/>
            </a:pPr>
            <a:r>
              <a:rPr lang="en-US" sz="1700" dirty="0"/>
              <a:t>Hoe </a:t>
            </a:r>
            <a:r>
              <a:rPr lang="en-US" sz="1700" dirty="0" err="1"/>
              <a:t>gaat</a:t>
            </a:r>
            <a:r>
              <a:rPr lang="en-US" sz="1700" dirty="0"/>
              <a:t> het op je stage, </a:t>
            </a:r>
            <a:r>
              <a:rPr lang="en-US" sz="1700" dirty="0" err="1"/>
              <a:t>dus</a:t>
            </a:r>
            <a:r>
              <a:rPr lang="en-US" sz="1700" dirty="0"/>
              <a:t> wat mag je </a:t>
            </a:r>
            <a:r>
              <a:rPr lang="en-US" sz="1700" dirty="0" err="1"/>
              <a:t>doen</a:t>
            </a:r>
            <a:r>
              <a:rPr lang="en-US" sz="1700" dirty="0"/>
              <a:t>, hoe is de </a:t>
            </a:r>
            <a:r>
              <a:rPr lang="en-US" sz="1700" dirty="0" err="1"/>
              <a:t>communicatie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je </a:t>
            </a:r>
            <a:r>
              <a:rPr lang="en-US" sz="1700" dirty="0" err="1"/>
              <a:t>deelt</a:t>
            </a:r>
            <a:r>
              <a:rPr lang="en-US" sz="1700" dirty="0"/>
              <a:t> je </a:t>
            </a:r>
            <a:r>
              <a:rPr lang="en-US" sz="1700" dirty="0" err="1"/>
              <a:t>leerdoelen</a:t>
            </a:r>
            <a:r>
              <a:rPr lang="en-US" sz="1700" dirty="0"/>
              <a:t> </a:t>
            </a:r>
            <a:r>
              <a:rPr lang="en-US" sz="1700" dirty="0" err="1"/>
              <a:t>en</a:t>
            </a:r>
            <a:r>
              <a:rPr lang="en-US" sz="1700" dirty="0"/>
              <a:t> </a:t>
            </a:r>
            <a:r>
              <a:rPr lang="en-US" sz="1700" dirty="0" err="1"/>
              <a:t>bewijzen</a:t>
            </a:r>
            <a:r>
              <a:rPr lang="en-US" sz="1700" dirty="0"/>
              <a:t>. </a:t>
            </a:r>
          </a:p>
          <a:p>
            <a:pPr>
              <a:buFontTx/>
              <a:buChar char="-"/>
            </a:pPr>
            <a:r>
              <a:rPr lang="en-US" sz="1700" dirty="0" err="1"/>
              <a:t>Zaken</a:t>
            </a:r>
            <a:r>
              <a:rPr lang="en-US" sz="1700" dirty="0"/>
              <a:t> </a:t>
            </a:r>
            <a:r>
              <a:rPr lang="en-US" sz="1700" dirty="0" err="1"/>
              <a:t>waar</a:t>
            </a:r>
            <a:r>
              <a:rPr lang="en-US" sz="1700" dirty="0"/>
              <a:t> je </a:t>
            </a:r>
            <a:r>
              <a:rPr lang="en-US" sz="1700" dirty="0" err="1"/>
              <a:t>tegen</a:t>
            </a:r>
            <a:r>
              <a:rPr lang="en-US" sz="1700" dirty="0"/>
              <a:t> </a:t>
            </a:r>
            <a:r>
              <a:rPr lang="en-US" sz="1700" dirty="0" err="1"/>
              <a:t>aan</a:t>
            </a:r>
            <a:r>
              <a:rPr lang="en-US" sz="1700" dirty="0"/>
              <a:t> </a:t>
            </a:r>
            <a:r>
              <a:rPr lang="en-US" sz="1700" dirty="0" err="1"/>
              <a:t>loopt</a:t>
            </a:r>
            <a:r>
              <a:rPr lang="en-US" sz="1700" dirty="0"/>
              <a:t> op stage/of </a:t>
            </a:r>
            <a:r>
              <a:rPr lang="en-US" sz="1700" dirty="0" err="1"/>
              <a:t>nou</a:t>
            </a:r>
            <a:r>
              <a:rPr lang="en-US" sz="1700" dirty="0"/>
              <a:t> </a:t>
            </a:r>
            <a:r>
              <a:rPr lang="en-US" sz="1700" dirty="0" err="1"/>
              <a:t>juist</a:t>
            </a:r>
            <a:r>
              <a:rPr lang="en-US" sz="1700" dirty="0"/>
              <a:t> </a:t>
            </a:r>
            <a:r>
              <a:rPr lang="en-US" sz="1700" dirty="0" err="1"/>
              <a:t>niet</a:t>
            </a:r>
            <a:r>
              <a:rPr lang="en-US" sz="1700" dirty="0"/>
              <a:t>!</a:t>
            </a:r>
          </a:p>
          <a:p>
            <a:pPr>
              <a:buFontTx/>
              <a:buChar char="-"/>
            </a:pPr>
            <a:r>
              <a:rPr lang="en-US" sz="1700" dirty="0" err="1"/>
              <a:t>Eventuele</a:t>
            </a:r>
            <a:r>
              <a:rPr lang="en-US" sz="1700" dirty="0"/>
              <a:t> </a:t>
            </a:r>
            <a:r>
              <a:rPr lang="en-US" sz="1700" dirty="0" err="1"/>
              <a:t>hulp</a:t>
            </a:r>
            <a:r>
              <a:rPr lang="en-US" sz="1700" dirty="0"/>
              <a:t> over hoe je </a:t>
            </a:r>
            <a:r>
              <a:rPr lang="en-US" sz="1700" dirty="0" err="1"/>
              <a:t>zaken</a:t>
            </a:r>
            <a:r>
              <a:rPr lang="en-US" sz="1700" dirty="0"/>
              <a:t> op stage </a:t>
            </a:r>
            <a:r>
              <a:rPr lang="en-US" sz="1700" dirty="0" err="1"/>
              <a:t>kan</a:t>
            </a:r>
            <a:r>
              <a:rPr lang="en-US" sz="1700" dirty="0"/>
              <a:t> </a:t>
            </a:r>
            <a:r>
              <a:rPr lang="en-US" sz="1700" dirty="0" err="1"/>
              <a:t>aanpakken</a:t>
            </a:r>
            <a:r>
              <a:rPr lang="en-US" sz="1700" dirty="0"/>
              <a:t> mag </a:t>
            </a:r>
            <a:r>
              <a:rPr lang="en-US" sz="1700" dirty="0" err="1"/>
              <a:t>naar</a:t>
            </a:r>
            <a:r>
              <a:rPr lang="en-US" sz="1700" dirty="0"/>
              <a:t> je </a:t>
            </a:r>
            <a:r>
              <a:rPr lang="en-US" sz="1700" dirty="0" err="1"/>
              <a:t>bezoekende</a:t>
            </a:r>
            <a:r>
              <a:rPr lang="en-US" sz="1700" dirty="0"/>
              <a:t> docent </a:t>
            </a:r>
            <a:r>
              <a:rPr lang="en-US" sz="1700" dirty="0" err="1"/>
              <a:t>gestuurd</a:t>
            </a:r>
            <a:r>
              <a:rPr lang="en-US" sz="1700" dirty="0"/>
              <a:t> </a:t>
            </a:r>
            <a:r>
              <a:rPr lang="en-US" sz="1700" dirty="0" err="1"/>
              <a:t>worden</a:t>
            </a:r>
            <a:r>
              <a:rPr lang="en-US" sz="1700" dirty="0"/>
              <a:t>. </a:t>
            </a:r>
          </a:p>
          <a:p>
            <a:pPr>
              <a:buFontTx/>
              <a:buChar char="-"/>
            </a:pPr>
            <a:endParaRPr lang="en-US" sz="1700" dirty="0"/>
          </a:p>
          <a:p>
            <a:pPr>
              <a:buFontTx/>
              <a:buChar char="-"/>
            </a:pPr>
            <a:r>
              <a:rPr lang="en-US" sz="1700" dirty="0" err="1"/>
              <a:t>Zaken</a:t>
            </a:r>
            <a:r>
              <a:rPr lang="en-US" sz="1700" dirty="0"/>
              <a:t> over </a:t>
            </a:r>
            <a:r>
              <a:rPr lang="en-US" sz="1700" dirty="0" err="1"/>
              <a:t>administratie</a:t>
            </a:r>
            <a:r>
              <a:rPr lang="en-US" sz="1700" dirty="0"/>
              <a:t> </a:t>
            </a:r>
            <a:r>
              <a:rPr lang="en-US" sz="1700" dirty="0" err="1"/>
              <a:t>tijdens</a:t>
            </a:r>
            <a:r>
              <a:rPr lang="en-US" sz="1700" dirty="0"/>
              <a:t> stage mag je </a:t>
            </a:r>
            <a:r>
              <a:rPr lang="en-US" sz="1700" dirty="0" err="1"/>
              <a:t>aan</a:t>
            </a:r>
            <a:r>
              <a:rPr lang="en-US" sz="1700" dirty="0"/>
              <a:t> </a:t>
            </a:r>
            <a:r>
              <a:rPr lang="en-US" sz="1700" dirty="0" err="1"/>
              <a:t>mij</a:t>
            </a:r>
            <a:r>
              <a:rPr lang="en-US" sz="1700" dirty="0"/>
              <a:t> </a:t>
            </a:r>
            <a:r>
              <a:rPr lang="en-US" sz="1700" dirty="0" err="1"/>
              <a:t>stellen</a:t>
            </a:r>
            <a:r>
              <a:rPr lang="en-US" sz="1700" dirty="0"/>
              <a:t>!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b="1" dirty="0"/>
              <a:t>Data: </a:t>
            </a:r>
          </a:p>
          <a:p>
            <a:pPr marL="0" indent="0">
              <a:buNone/>
            </a:pPr>
            <a:r>
              <a:rPr lang="en-US" sz="1700" dirty="0"/>
              <a:t>12 September</a:t>
            </a:r>
          </a:p>
          <a:p>
            <a:pPr marL="0" indent="0">
              <a:buNone/>
            </a:pPr>
            <a:r>
              <a:rPr lang="en-US" sz="1700" dirty="0"/>
              <a:t>26 September</a:t>
            </a:r>
          </a:p>
          <a:p>
            <a:pPr marL="0" indent="0">
              <a:buNone/>
            </a:pPr>
            <a:r>
              <a:rPr lang="en-US" sz="1700" dirty="0"/>
              <a:t>10 </a:t>
            </a:r>
            <a:r>
              <a:rPr lang="en-US" sz="1700" dirty="0" err="1"/>
              <a:t>Oktober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31 </a:t>
            </a:r>
            <a:r>
              <a:rPr lang="en-US" sz="1700" dirty="0" err="1"/>
              <a:t>Oktober</a:t>
            </a:r>
            <a:endParaRPr lang="en-US" sz="1700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0FC8F73E-D636-89EC-0222-EE801D0F2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203632"/>
            <a:ext cx="6922008" cy="4551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897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2" ma:contentTypeDescription="Een nieuw document maken." ma:contentTypeScope="" ma:versionID="9e02e3fd25824fd9daf9b55831530f5c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f0a31d64886d562bfcdb13910e69c393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802BEC-5DA8-4A06-A0FF-4895D5D9BDA9}"/>
</file>

<file path=customXml/itemProps2.xml><?xml version="1.0" encoding="utf-8"?>
<ds:datastoreItem xmlns:ds="http://schemas.openxmlformats.org/officeDocument/2006/customXml" ds:itemID="{06A4F5DC-048E-45BC-829A-418EBB9B7C3B}"/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113</Words>
  <Application>Microsoft Office PowerPoint</Application>
  <PresentationFormat>Breedbeeld</PresentationFormat>
  <Paragraphs>13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Stagebezoeken en periode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terug!!!</dc:title>
  <dc:creator>Steven Linkels</dc:creator>
  <cp:lastModifiedBy>Steven Linkels</cp:lastModifiedBy>
  <cp:revision>2</cp:revision>
  <dcterms:created xsi:type="dcterms:W3CDTF">2023-08-29T11:09:35Z</dcterms:created>
  <dcterms:modified xsi:type="dcterms:W3CDTF">2023-08-31T13:10:40Z</dcterms:modified>
</cp:coreProperties>
</file>