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3" r:id="rId5"/>
    <p:sldId id="264" r:id="rId6"/>
    <p:sldId id="266" r:id="rId7"/>
    <p:sldId id="267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644"/>
    <a:srgbClr val="A7FF00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968" autoAdjust="0"/>
  </p:normalViewPr>
  <p:slideViewPr>
    <p:cSldViewPr snapToGrid="0">
      <p:cViewPr varScale="1">
        <p:scale>
          <a:sx n="108" d="100"/>
          <a:sy n="108" d="100"/>
        </p:scale>
        <p:origin x="14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thletics" panose="02000000000000000000" pitchFamily="2" charset="0"/>
                <a:cs typeface="Arial" panose="020B0604020202020204" pitchFamily="34" charset="0"/>
              </a:rPr>
              <a:t>Uitdagingen</a:t>
            </a:r>
            <a:endParaRPr lang="nl-NL" sz="4400" dirty="0">
              <a:solidFill>
                <a:srgbClr val="002060"/>
              </a:solidFill>
              <a:latin typeface="Athletics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thletics" panose="02000000000000000000" pitchFamily="2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thletics" panose="02000000000000000000" pitchFamily="2" charset="0"/>
                <a:cs typeface="Arial" panose="020B0604020202020204" pitchFamily="34" charset="0"/>
              </a:rPr>
              <a:t>Uitdagingen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thletics" panose="02000000000000000000" pitchFamily="2" charset="0"/>
                <a:cs typeface="Arial"/>
              </a:rPr>
              <a:t>Trends &amp; ontwikkelingen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thletics" panose="02000000000000000000" pitchFamily="2" charset="0"/>
                <a:cs typeface="Arial"/>
              </a:rPr>
              <a:t> Best </a:t>
            </a:r>
            <a:r>
              <a:rPr lang="nl-NL" sz="1200" dirty="0" err="1">
                <a:solidFill>
                  <a:schemeClr val="bg1">
                    <a:lumMod val="65000"/>
                  </a:schemeClr>
                </a:solidFill>
                <a:latin typeface="Athletics" panose="02000000000000000000" pitchFamily="2" charset="0"/>
                <a:cs typeface="Arial"/>
              </a:rPr>
              <a:t>Practice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thletics" panose="02000000000000000000" pitchFamily="2" charset="0"/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thletics" panose="02000000000000000000" pitchFamily="2" charset="0"/>
                <a:cs typeface="Arial"/>
              </a:rPr>
              <a:t> Visie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thletics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513584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thletics" panose="02000000000000000000" pitchFamily="2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>
                <a:latin typeface="Athletics" panose="02000000000000000000" pitchFamily="2" charset="0"/>
                <a:cs typeface="Arial" panose="020B0604020202020204" pitchFamily="34" charset="0"/>
              </a:rPr>
              <a:t>Workshop ‘Uitdagingen van overbevolking’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>
                <a:latin typeface="Athletics" panose="02000000000000000000" pitchFamily="2" charset="0"/>
                <a:cs typeface="Arial" panose="020B0604020202020204" pitchFamily="34" charset="0"/>
              </a:rPr>
              <a:t>Workshop ‘De geschiedenis van de stad’</a:t>
            </a:r>
          </a:p>
          <a:p>
            <a:pPr marL="0" indent="0">
              <a:buNone/>
            </a:pPr>
            <a:endParaRPr lang="nl-NL" sz="1800" dirty="0">
              <a:latin typeface="Athletics" panose="02000000000000000000" pitchFamily="2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thletics" panose="02000000000000000000" pitchFamily="2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thletics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147124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thletics" panose="02000000000000000000" pitchFamily="2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thletics" panose="02000000000000000000" pitchFamily="2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thletics" panose="02000000000000000000" pitchFamily="2" charset="0"/>
                <a:cs typeface="Arial" panose="020B0604020202020204" pitchFamily="34" charset="0"/>
              </a:rPr>
              <a:t> Visiedocument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thletics" panose="02000000000000000000" pitchFamily="2" charset="0"/>
                <a:cs typeface="Arial" panose="020B0604020202020204" pitchFamily="34" charset="0"/>
              </a:rPr>
              <a:t> Reflectiegesprek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kshop &amp;quot;Stap jij ook in?&amp;quot; - Ondernemend Westervoort">
            <a:extLst>
              <a:ext uri="{FF2B5EF4-FFF2-40B4-BE49-F238E27FC236}">
                <a16:creationId xmlns:a16="http://schemas.microsoft.com/office/drawing/2014/main" id="{6C0A306C-9757-4030-92F3-B08EE0645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55" y="1064655"/>
            <a:ext cx="7303669" cy="563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8390FF1-E0CD-4EC6-A60A-28D96FA1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thletics" panose="02000000000000000000" pitchFamily="2" charset="0"/>
              </a:rPr>
              <a:t>Workshop Woensdag</a:t>
            </a:r>
          </a:p>
        </p:txBody>
      </p:sp>
    </p:spTree>
    <p:extLst>
      <p:ext uri="{BB962C8B-B14F-4D97-AF65-F5344CB8AC3E}">
        <p14:creationId xmlns:p14="http://schemas.microsoft.com/office/powerpoint/2010/main" val="25739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90FF1-E0CD-4EC6-A60A-28D96FA1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thletics" panose="02000000000000000000" pitchFamily="2" charset="0"/>
              </a:rPr>
              <a:t>Workshop woensdag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E061E99-6C24-4391-92D8-B21595584FA9}"/>
              </a:ext>
            </a:extLst>
          </p:cNvPr>
          <p:cNvSpPr txBox="1"/>
          <p:nvPr/>
        </p:nvSpPr>
        <p:spPr>
          <a:xfrm>
            <a:off x="556180" y="1583704"/>
            <a:ext cx="51010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</a:rPr>
              <a:t>Uitdagingen van overbevolking</a:t>
            </a:r>
          </a:p>
          <a:p>
            <a:pPr algn="just"/>
            <a:r>
              <a:rPr lang="nl-NL" dirty="0">
                <a:solidFill>
                  <a:srgbClr val="212121"/>
                </a:solidFill>
              </a:rPr>
              <a:t>Inspiratie sessie waarin jullie worden meegenomen in </a:t>
            </a:r>
            <a:r>
              <a:rPr lang="nl-NL" b="1" dirty="0">
                <a:solidFill>
                  <a:srgbClr val="212121"/>
                </a:solidFill>
              </a:rPr>
              <a:t>12 uitdagingen </a:t>
            </a:r>
            <a:r>
              <a:rPr lang="nl-NL" dirty="0">
                <a:solidFill>
                  <a:srgbClr val="212121"/>
                </a:solidFill>
              </a:rPr>
              <a:t>als gevolg van overbevolking. Daarnaast worden de hoogtepunten van het ‘</a:t>
            </a:r>
            <a:r>
              <a:rPr lang="nl-NL" b="1" dirty="0">
                <a:solidFill>
                  <a:srgbClr val="212121"/>
                </a:solidFill>
              </a:rPr>
              <a:t>The Global Risks Report 2024</a:t>
            </a:r>
            <a:r>
              <a:rPr lang="nl-NL" dirty="0">
                <a:solidFill>
                  <a:srgbClr val="212121"/>
                </a:solidFill>
              </a:rPr>
              <a:t>’ besproken.</a:t>
            </a:r>
            <a:endParaRPr lang="nl-NL" dirty="0"/>
          </a:p>
          <a:p>
            <a:pPr algn="just"/>
            <a:endParaRPr lang="nl-NL" dirty="0"/>
          </a:p>
          <a:p>
            <a:pPr algn="just"/>
            <a:r>
              <a:rPr lang="nl-NL" b="1" dirty="0">
                <a:solidFill>
                  <a:srgbClr val="0070C0"/>
                </a:solidFill>
              </a:rPr>
              <a:t>Toepassing</a:t>
            </a:r>
          </a:p>
          <a:p>
            <a:r>
              <a:rPr lang="nl-NL" dirty="0"/>
              <a:t>Te gebruiken voor: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LA 1 Uitdagingen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Onderdeel 1 ‘Oorzaak maatschappelijke uitdagingen’ </a:t>
            </a:r>
            <a:r>
              <a:rPr lang="nl-NL" dirty="0"/>
              <a:t>van het visiedocument</a:t>
            </a:r>
            <a:r>
              <a:rPr lang="nl-NL" i="1" dirty="0"/>
              <a:t>.</a:t>
            </a:r>
          </a:p>
          <a:p>
            <a:pPr algn="just"/>
            <a:endParaRPr lang="nl-NL" b="1" dirty="0"/>
          </a:p>
          <a:p>
            <a:pPr algn="just"/>
            <a:r>
              <a:rPr lang="nl-NL" b="1" dirty="0">
                <a:solidFill>
                  <a:srgbClr val="0070C0"/>
                </a:solidFill>
              </a:rPr>
              <a:t>Tijdstip - locatie</a:t>
            </a:r>
          </a:p>
          <a:p>
            <a:pPr algn="just"/>
            <a:r>
              <a:rPr lang="nl-NL" b="1" dirty="0"/>
              <a:t>10:15</a:t>
            </a:r>
            <a:r>
              <a:rPr lang="nl-NL" dirty="0"/>
              <a:t> of </a:t>
            </a:r>
            <a:r>
              <a:rPr lang="nl-NL" b="1" dirty="0"/>
              <a:t>11:15</a:t>
            </a:r>
            <a:r>
              <a:rPr lang="nl-NL" dirty="0"/>
              <a:t> - </a:t>
            </a:r>
            <a:r>
              <a:rPr lang="nl-NL" b="1" dirty="0"/>
              <a:t>lokaal 7</a:t>
            </a:r>
          </a:p>
          <a:p>
            <a:pPr algn="just"/>
            <a:endParaRPr lang="nl-NL" b="1" dirty="0"/>
          </a:p>
          <a:p>
            <a:r>
              <a:rPr lang="nl-NL" b="1" dirty="0">
                <a:solidFill>
                  <a:srgbClr val="0070C0"/>
                </a:solidFill>
              </a:rPr>
              <a:t>Duur</a:t>
            </a:r>
          </a:p>
          <a:p>
            <a:r>
              <a:rPr lang="nl-NL" dirty="0"/>
              <a:t>45 minuten</a:t>
            </a:r>
          </a:p>
          <a:p>
            <a:pPr algn="just"/>
            <a:r>
              <a:rPr lang="nl-NL" dirty="0"/>
              <a:t>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D342A09-29D6-4CDA-9D7D-9D6AF1403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79560" y="1450317"/>
            <a:ext cx="3429760" cy="4642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349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90FF1-E0CD-4EC6-A60A-28D96FA1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thletics" panose="02000000000000000000" pitchFamily="2" charset="0"/>
              </a:rPr>
              <a:t>Workshop woensdag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E061E99-6C24-4391-92D8-B21595584FA9}"/>
              </a:ext>
            </a:extLst>
          </p:cNvPr>
          <p:cNvSpPr txBox="1"/>
          <p:nvPr/>
        </p:nvSpPr>
        <p:spPr>
          <a:xfrm>
            <a:off x="556178" y="1583704"/>
            <a:ext cx="58546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geschiedenis van de stad</a:t>
            </a:r>
          </a:p>
          <a:p>
            <a:pPr algn="just"/>
            <a:r>
              <a:rPr 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Inspiratie sessie waarin jullie worden meegenomen in hoe steden ooit zijn ontstaan en wat de uitdagingen van vroeger waren.</a:t>
            </a:r>
          </a:p>
          <a:p>
            <a:pPr algn="just"/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nl-N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Toepassing</a:t>
            </a:r>
          </a:p>
          <a:p>
            <a:pPr algn="just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Te gebruiken voor: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LA1 uitdagingen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Inleiding van het verslag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Onderdeel 1: ‘Oorzaak Maatschappelijke uitdagingen’ van het visiedocument</a:t>
            </a:r>
          </a:p>
          <a:p>
            <a:pPr algn="just"/>
            <a:endParaRPr lang="nl-N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nl-N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Tijdstip - locatie</a:t>
            </a:r>
          </a:p>
          <a:p>
            <a:pPr algn="just"/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10:15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11:15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lokaal 6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b="1" dirty="0">
                <a:solidFill>
                  <a:srgbClr val="0070C0"/>
                </a:solidFill>
              </a:rPr>
              <a:t>Duur</a:t>
            </a:r>
          </a:p>
          <a:p>
            <a:r>
              <a:rPr lang="nl-NL" dirty="0"/>
              <a:t>20 minuten</a:t>
            </a:r>
          </a:p>
          <a:p>
            <a:pPr algn="just"/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3376F8-4DA7-4CAD-A8C1-3241133FD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8" r="10418"/>
          <a:stretch/>
        </p:blipFill>
        <p:spPr>
          <a:xfrm>
            <a:off x="6592894" y="1982512"/>
            <a:ext cx="5042927" cy="318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318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4" ma:contentTypeDescription="Een nieuw document maken." ma:contentTypeScope="" ma:versionID="a3c3b2d2316bbff68d369b35dcdb8578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0dc031163889b163ad3cab64943a7718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E4B722-D04D-4C2F-A4BA-1BA05E4BBD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184</Words>
  <Application>Microsoft Office PowerPoint</Application>
  <PresentationFormat>Breedbeeld</PresentationFormat>
  <Paragraphs>55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Arial</vt:lpstr>
      <vt:lpstr>Athletics</vt:lpstr>
      <vt:lpstr>Calibri</vt:lpstr>
      <vt:lpstr>Calibri Light</vt:lpstr>
      <vt:lpstr>Wingdings</vt:lpstr>
      <vt:lpstr>Kantoorthema</vt:lpstr>
      <vt:lpstr>PowerPoint-presentatie</vt:lpstr>
      <vt:lpstr>Workshop Woensdag</vt:lpstr>
      <vt:lpstr>Workshop woensdag</vt:lpstr>
      <vt:lpstr>Workshop woensdag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13</cp:revision>
  <dcterms:created xsi:type="dcterms:W3CDTF">2021-07-07T07:37:45Z</dcterms:created>
  <dcterms:modified xsi:type="dcterms:W3CDTF">2024-02-07T08:42:29Z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