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64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even Linkels" userId="82b2834b-7373-49b3-b259-2f89722ff704" providerId="ADAL" clId="{51B34E17-4FF1-46FA-919D-17A7133F25D5}"/>
    <pc:docChg chg="modSld">
      <pc:chgData name="Steven Linkels" userId="82b2834b-7373-49b3-b259-2f89722ff704" providerId="ADAL" clId="{51B34E17-4FF1-46FA-919D-17A7133F25D5}" dt="2023-01-18T09:58:24.092" v="233" actId="20577"/>
      <pc:docMkLst>
        <pc:docMk/>
      </pc:docMkLst>
      <pc:sldChg chg="modSp mod">
        <pc:chgData name="Steven Linkels" userId="82b2834b-7373-49b3-b259-2f89722ff704" providerId="ADAL" clId="{51B34E17-4FF1-46FA-919D-17A7133F25D5}" dt="2023-01-18T09:58:24.092" v="233" actId="20577"/>
        <pc:sldMkLst>
          <pc:docMk/>
          <pc:sldMk cId="3786441761" sldId="256"/>
        </pc:sldMkLst>
        <pc:spChg chg="mod">
          <ac:chgData name="Steven Linkels" userId="82b2834b-7373-49b3-b259-2f89722ff704" providerId="ADAL" clId="{51B34E17-4FF1-46FA-919D-17A7133F25D5}" dt="2023-01-18T09:09:08.101" v="31" actId="20577"/>
          <ac:spMkLst>
            <pc:docMk/>
            <pc:sldMk cId="3786441761" sldId="256"/>
            <ac:spMk id="4" creationId="{00000000-0000-0000-0000-000000000000}"/>
          </ac:spMkLst>
        </pc:spChg>
        <pc:spChg chg="mod">
          <ac:chgData name="Steven Linkels" userId="82b2834b-7373-49b3-b259-2f89722ff704" providerId="ADAL" clId="{51B34E17-4FF1-46FA-919D-17A7133F25D5}" dt="2023-01-18T09:11:00.139" v="172" actId="20577"/>
          <ac:spMkLst>
            <pc:docMk/>
            <pc:sldMk cId="3786441761" sldId="256"/>
            <ac:spMk id="5" creationId="{00000000-0000-0000-0000-000000000000}"/>
          </ac:spMkLst>
        </pc:spChg>
        <pc:spChg chg="mod">
          <ac:chgData name="Steven Linkels" userId="82b2834b-7373-49b3-b259-2f89722ff704" providerId="ADAL" clId="{51B34E17-4FF1-46FA-919D-17A7133F25D5}" dt="2023-01-18T09:12:48.193" v="231" actId="6549"/>
          <ac:spMkLst>
            <pc:docMk/>
            <pc:sldMk cId="3786441761" sldId="256"/>
            <ac:spMk id="6" creationId="{00000000-0000-0000-0000-000000000000}"/>
          </ac:spMkLst>
        </pc:spChg>
        <pc:spChg chg="mod">
          <ac:chgData name="Steven Linkels" userId="82b2834b-7373-49b3-b259-2f89722ff704" providerId="ADAL" clId="{51B34E17-4FF1-46FA-919D-17A7133F25D5}" dt="2023-01-18T09:58:24.092" v="233" actId="20577"/>
          <ac:spMkLst>
            <pc:docMk/>
            <pc:sldMk cId="3786441761" sldId="256"/>
            <ac:spMk id="8" creationId="{00000000-0000-0000-0000-000000000000}"/>
          </ac:spMkLst>
        </pc:spChg>
        <pc:spChg chg="mod">
          <ac:chgData name="Steven Linkels" userId="82b2834b-7373-49b3-b259-2f89722ff704" providerId="ADAL" clId="{51B34E17-4FF1-46FA-919D-17A7133F25D5}" dt="2023-01-18T09:10:07.346" v="57" actId="20577"/>
          <ac:spMkLst>
            <pc:docMk/>
            <pc:sldMk cId="3786441761" sldId="256"/>
            <ac:spMk id="9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DEB2C-CA7F-4CAC-A326-2F9EC6F0D261}" type="datetimeFigureOut">
              <a:rPr lang="nl-NL" smtClean="0"/>
              <a:t>18-1-2023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1C770-49FC-4D85-B566-77DE6B0097C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386813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DEB2C-CA7F-4CAC-A326-2F9EC6F0D261}" type="datetimeFigureOut">
              <a:rPr lang="nl-NL" smtClean="0"/>
              <a:t>18-1-2023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1C770-49FC-4D85-B566-77DE6B0097C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481761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DEB2C-CA7F-4CAC-A326-2F9EC6F0D261}" type="datetimeFigureOut">
              <a:rPr lang="nl-NL" smtClean="0"/>
              <a:t>18-1-2023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1C770-49FC-4D85-B566-77DE6B0097C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592443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DEB2C-CA7F-4CAC-A326-2F9EC6F0D261}" type="datetimeFigureOut">
              <a:rPr lang="nl-NL" smtClean="0"/>
              <a:t>18-1-2023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1C770-49FC-4D85-B566-77DE6B0097C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371320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DEB2C-CA7F-4CAC-A326-2F9EC6F0D261}" type="datetimeFigureOut">
              <a:rPr lang="nl-NL" smtClean="0"/>
              <a:t>18-1-2023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1C770-49FC-4D85-B566-77DE6B0097C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69022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DEB2C-CA7F-4CAC-A326-2F9EC6F0D261}" type="datetimeFigureOut">
              <a:rPr lang="nl-NL" smtClean="0"/>
              <a:t>18-1-2023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1C770-49FC-4D85-B566-77DE6B0097C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641979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DEB2C-CA7F-4CAC-A326-2F9EC6F0D261}" type="datetimeFigureOut">
              <a:rPr lang="nl-NL" smtClean="0"/>
              <a:t>18-1-2023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1C770-49FC-4D85-B566-77DE6B0097C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11585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DEB2C-CA7F-4CAC-A326-2F9EC6F0D261}" type="datetimeFigureOut">
              <a:rPr lang="nl-NL" smtClean="0"/>
              <a:t>18-1-2023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1C770-49FC-4D85-B566-77DE6B0097C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4442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DEB2C-CA7F-4CAC-A326-2F9EC6F0D261}" type="datetimeFigureOut">
              <a:rPr lang="nl-NL" smtClean="0"/>
              <a:t>18-1-2023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1C770-49FC-4D85-B566-77DE6B0097C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09231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DEB2C-CA7F-4CAC-A326-2F9EC6F0D261}" type="datetimeFigureOut">
              <a:rPr lang="nl-NL" smtClean="0"/>
              <a:t>18-1-2023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1C770-49FC-4D85-B566-77DE6B0097C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169523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DEB2C-CA7F-4CAC-A326-2F9EC6F0D261}" type="datetimeFigureOut">
              <a:rPr lang="nl-NL" smtClean="0"/>
              <a:t>18-1-2023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1C770-49FC-4D85-B566-77DE6B0097C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53142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EDEB2C-CA7F-4CAC-A326-2F9EC6F0D261}" type="datetimeFigureOut">
              <a:rPr lang="nl-NL" smtClean="0"/>
              <a:t>18-1-2023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C1C770-49FC-4D85-B566-77DE6B0097C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22679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164787" y="591795"/>
            <a:ext cx="5225627" cy="907941"/>
          </a:xfrm>
          <a:prstGeom prst="rect">
            <a:avLst/>
          </a:prstGeom>
          <a:noFill/>
          <a:ln w="9525">
            <a:solidFill>
              <a:sysClr val="windowText" lastClr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r>
              <a:rPr kumimoji="0" lang="nl-NL" sz="1400" b="1" i="0" u="none" strike="noStrike" kern="0" cap="none" spc="0" normalizeH="0" baseline="0" noProof="0" dirty="0">
                <a:ln>
                  <a:noFill/>
                </a:ln>
                <a:solidFill>
                  <a:srgbClr val="000644"/>
                </a:solidFill>
                <a:effectLst/>
                <a:uLnTx/>
                <a:uFillTx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Leerdoel </a:t>
            </a:r>
            <a:br>
              <a:rPr kumimoji="0" lang="nl-NL" sz="12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Calibri" pitchFamily="34" charset="0"/>
                <a:cs typeface="Arial" charset="0"/>
              </a:rPr>
            </a:br>
            <a:r>
              <a:rPr lang="nl-NL" altLang="nl-NL" sz="1300" dirty="0"/>
              <a:t>Inzicht krijgen in de opbouw en werkzaamheden van het bedrijf. </a:t>
            </a:r>
          </a:p>
          <a:p>
            <a:r>
              <a:rPr lang="nl-NL" altLang="nl-NL" sz="1300" dirty="0"/>
              <a:t>Je kent de 6 ADL-rollen.</a:t>
            </a:r>
          </a:p>
          <a:p>
            <a:r>
              <a:rPr lang="nl-NL" altLang="nl-NL" sz="1300" dirty="0"/>
              <a:t>Je kan de juiste ADL-rollen aan je taken koppelen</a:t>
            </a:r>
            <a:r>
              <a:rPr lang="nl-NL" altLang="nl-NL" sz="1200" dirty="0"/>
              <a:t>. 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164788" y="1539136"/>
            <a:ext cx="5225626" cy="2508379"/>
          </a:xfrm>
          <a:prstGeom prst="rect">
            <a:avLst/>
          </a:prstGeom>
          <a:noFill/>
          <a:ln w="9525">
            <a:solidFill>
              <a:sysClr val="windowText" lastClr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400" b="1" i="0" u="none" strike="noStrike" kern="0" cap="none" spc="0" normalizeH="0" baseline="0" noProof="0" dirty="0">
                <a:ln>
                  <a:noFill/>
                </a:ln>
                <a:solidFill>
                  <a:srgbClr val="000644"/>
                </a:solidFill>
                <a:effectLst/>
                <a:uLnTx/>
                <a:uFillTx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Leerproduct</a:t>
            </a:r>
          </a:p>
          <a:p>
            <a:pPr lvl="0"/>
            <a:r>
              <a:rPr lang="nl-NL" sz="1300" kern="0" dirty="0">
                <a:solidFill>
                  <a:prstClr val="black"/>
                </a:solidFill>
                <a:ea typeface="Calibri" pitchFamily="34" charset="0"/>
                <a:cs typeface="Arial" charset="0"/>
              </a:rPr>
              <a:t>Dit leerproduct is opgedeeld in 2 onderdelen. </a:t>
            </a:r>
          </a:p>
          <a:p>
            <a:pPr lvl="0"/>
            <a:r>
              <a:rPr lang="nl-NL" sz="1300" kern="0" dirty="0">
                <a:solidFill>
                  <a:prstClr val="black"/>
                </a:solidFill>
                <a:ea typeface="Calibri" pitchFamily="34" charset="0"/>
                <a:cs typeface="Arial" charset="0"/>
              </a:rPr>
              <a:t>1. Een beschrijving van je bedrijf met de volgende onderdelen: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nl-NL" sz="1300" kern="0" dirty="0">
                <a:solidFill>
                  <a:prstClr val="black"/>
                </a:solidFill>
                <a:ea typeface="Calibri" pitchFamily="34" charset="0"/>
                <a:cs typeface="Arial" charset="0"/>
              </a:rPr>
              <a:t>De ondernemingsvorm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nl-NL" sz="1300" kern="0" dirty="0">
                <a:solidFill>
                  <a:prstClr val="black"/>
                </a:solidFill>
                <a:ea typeface="Calibri" pitchFamily="34" charset="0"/>
                <a:cs typeface="Arial" charset="0"/>
              </a:rPr>
              <a:t>De producten/diensten die het bedrijf aanbiedt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nl-NL" sz="1300" kern="0" dirty="0">
                <a:solidFill>
                  <a:prstClr val="black"/>
                </a:solidFill>
                <a:ea typeface="Calibri" pitchFamily="34" charset="0"/>
                <a:cs typeface="Arial" charset="0"/>
              </a:rPr>
              <a:t>Het ontstaan van het bedrijf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nl-NL" sz="1300" kern="0" dirty="0">
                <a:solidFill>
                  <a:prstClr val="black"/>
                </a:solidFill>
                <a:ea typeface="Calibri" pitchFamily="34" charset="0"/>
                <a:cs typeface="Arial" charset="0"/>
              </a:rPr>
              <a:t>Een organogram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nl-NL" sz="1300" kern="0" dirty="0">
                <a:solidFill>
                  <a:prstClr val="black"/>
                </a:solidFill>
                <a:ea typeface="Calibri" pitchFamily="34" charset="0"/>
                <a:cs typeface="Arial" charset="0"/>
              </a:rPr>
              <a:t>De functies in het bedrijf </a:t>
            </a:r>
          </a:p>
          <a:p>
            <a:pPr lvl="0"/>
            <a:r>
              <a:rPr lang="nl-NL" sz="1300" kern="0" dirty="0">
                <a:solidFill>
                  <a:prstClr val="black"/>
                </a:solidFill>
                <a:ea typeface="Calibri" pitchFamily="34" charset="0"/>
                <a:cs typeface="Arial" charset="0"/>
              </a:rPr>
              <a:t>2. Overzicht van jouw werkzaamheden. Je beschrijft 4 verschillende taken op je stage en daarbij koppel je één ADL-rol, leg uit waarom de ADL-rol bij de taak past. Deze taken worden weergegeven d.m.v. minimaal 4 foto’s van jou als je aan het werk bent. 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164788" y="4109998"/>
            <a:ext cx="5225626" cy="2308324"/>
          </a:xfrm>
          <a:prstGeom prst="rect">
            <a:avLst/>
          </a:prstGeom>
          <a:noFill/>
          <a:ln w="9525">
            <a:solidFill>
              <a:sysClr val="windowText" lastClr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>
            <a:spAutoFit/>
          </a:bodyPr>
          <a:lstStyle/>
          <a:p>
            <a:r>
              <a:rPr kumimoji="0" lang="nl-NL" sz="1400" b="1" i="0" u="none" strike="noStrike" kern="0" cap="none" spc="0" normalizeH="0" baseline="0" noProof="0" dirty="0" err="1">
                <a:ln>
                  <a:noFill/>
                </a:ln>
                <a:solidFill>
                  <a:srgbClr val="000644"/>
                </a:solidFill>
                <a:effectLst/>
                <a:uLnTx/>
                <a:uFillTx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Leerpad</a:t>
            </a:r>
            <a:r>
              <a:rPr kumimoji="0" lang="nl-NL" sz="1400" b="1" i="0" u="none" strike="noStrike" kern="0" cap="none" spc="0" normalizeH="0" baseline="0" noProof="0" dirty="0">
                <a:ln>
                  <a:noFill/>
                </a:ln>
                <a:solidFill>
                  <a:srgbClr val="000644"/>
                </a:solidFill>
                <a:effectLst/>
                <a:uLnTx/>
                <a:uFillTx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  <a:r>
              <a:rPr kumimoji="0" lang="nl-NL" sz="1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</a:t>
            </a:r>
            <a:r>
              <a:rPr kumimoji="0" lang="nl-NL" sz="14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Calibri" pitchFamily="34" charset="0"/>
                <a:cs typeface="Arial" charset="0"/>
              </a:rPr>
              <a:t>   </a:t>
            </a:r>
            <a:r>
              <a:rPr kumimoji="0" lang="nl-NL" sz="1200" b="1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Calibri" pitchFamily="34" charset="0"/>
                <a:cs typeface="Arial" charset="0"/>
              </a:rPr>
              <a:t>                                                                                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altLang="nl-NL" sz="1300" dirty="0"/>
              <a:t>Ga met je stagebegeleider in gesprek over de opdracht en onderzoek de organisatie van je stagebedrijf.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altLang="nl-NL" sz="1300" dirty="0"/>
              <a:t>Beschrijf de verschillende onderdelen en voeg er eventueel afbeeldingen of schema’s aan toe.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altLang="nl-NL" sz="1300" dirty="0"/>
              <a:t>Laat iemand foto’s maken terwijl jij aan het werk bent.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altLang="nl-NL" sz="1300" dirty="0"/>
              <a:t>Kies bij elke foto minimaal één ADL-rol. Het kunnen er ook meerdere zijn.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altLang="nl-NL" sz="1300" dirty="0"/>
              <a:t>Leg uit waarom de ADL-rol bij de taak past.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altLang="nl-NL" sz="1300" dirty="0"/>
              <a:t>Beschrijf welke onderdelen je binnen de ADL-rol al goed </a:t>
            </a:r>
            <a:r>
              <a:rPr lang="nl-NL" altLang="nl-NL" sz="1300"/>
              <a:t>in bent </a:t>
            </a:r>
            <a:r>
              <a:rPr lang="nl-NL" altLang="nl-NL" sz="1300" dirty="0"/>
              <a:t>en waar je nog beter in wilt worden. 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7380996" y="577718"/>
            <a:ext cx="4561776" cy="707886"/>
          </a:xfrm>
          <a:prstGeom prst="rect">
            <a:avLst/>
          </a:prstGeom>
          <a:noFill/>
          <a:ln w="9525">
            <a:solidFill>
              <a:sysClr val="windowText" lastClr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400" b="1" i="0" u="none" strike="noStrike" kern="0" cap="none" spc="0" normalizeH="0" baseline="0" noProof="0" dirty="0">
                <a:ln>
                  <a:noFill/>
                </a:ln>
                <a:solidFill>
                  <a:srgbClr val="000644"/>
                </a:solidFill>
                <a:effectLst/>
                <a:uLnTx/>
                <a:uFillTx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Samenwerken</a:t>
            </a:r>
            <a:r>
              <a:rPr kumimoji="0" lang="nl-NL" sz="1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Calibri" pitchFamily="34" charset="0"/>
                <a:cs typeface="Arial" charset="0"/>
              </a:rPr>
              <a:t>	</a:t>
            </a:r>
            <a:r>
              <a:rPr kumimoji="0" lang="nl-NL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Calibri" pitchFamily="34" charset="0"/>
                <a:cs typeface="Arial" charset="0"/>
              </a:rPr>
              <a:t>		</a:t>
            </a:r>
          </a:p>
          <a:p>
            <a:pPr marL="171450" marR="0" lvl="0" indent="-1714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l-NL" sz="13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Calibri" pitchFamily="34" charset="0"/>
                <a:cs typeface="Arial" charset="0"/>
              </a:rPr>
              <a:t>Dit</a:t>
            </a:r>
            <a:r>
              <a:rPr kumimoji="0" lang="nl-NL" sz="1300" b="0" i="0" u="none" strike="noStrike" kern="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Calibri" pitchFamily="34" charset="0"/>
                <a:cs typeface="Arial" charset="0"/>
              </a:rPr>
              <a:t> product maak je alleen. </a:t>
            </a:r>
          </a:p>
          <a:p>
            <a:pPr lvl="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nl-NL" sz="1300" dirty="0">
                <a:ea typeface="Calibri" pitchFamily="34" charset="0"/>
                <a:cs typeface="Arial" panose="020B0604020202020204" pitchFamily="34" charset="0"/>
              </a:rPr>
              <a:t>Lever je product in via Teams</a:t>
            </a: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7380996" y="1534838"/>
            <a:ext cx="4578379" cy="707886"/>
          </a:xfrm>
          <a:prstGeom prst="rect">
            <a:avLst/>
          </a:prstGeom>
          <a:noFill/>
          <a:ln w="9525">
            <a:solidFill>
              <a:sysClr val="windowText" lastClr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400" b="1" i="0" u="none" strike="noStrike" kern="0" cap="none" spc="0" normalizeH="0" baseline="0" noProof="0" dirty="0">
                <a:ln>
                  <a:noFill/>
                </a:ln>
                <a:solidFill>
                  <a:srgbClr val="000644"/>
                </a:solidFill>
                <a:effectLst/>
                <a:uLnTx/>
                <a:uFillTx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Bijeenkomsten en tijd </a:t>
            </a:r>
          </a:p>
          <a:p>
            <a:pPr marL="171450" lvl="0" indent="-171450" eaLnBrk="0" hangingPunct="0">
              <a:buFont typeface="Arial" pitchFamily="34" charset="0"/>
              <a:buChar char="•"/>
              <a:defRPr/>
            </a:pPr>
            <a:r>
              <a:rPr lang="nl-NL" sz="1300" kern="0" dirty="0">
                <a:solidFill>
                  <a:prstClr val="black"/>
                </a:solidFill>
                <a:ea typeface="Calibri" pitchFamily="34" charset="0"/>
                <a:cs typeface="Arial" charset="0"/>
              </a:rPr>
              <a:t>Les over rechtsvormen  </a:t>
            </a:r>
          </a:p>
          <a:p>
            <a:pPr marL="171450" lvl="0" indent="-171450" eaLnBrk="0" hangingPunct="0">
              <a:buFont typeface="Arial" pitchFamily="34" charset="0"/>
              <a:buChar char="•"/>
              <a:defRPr/>
            </a:pPr>
            <a:r>
              <a:rPr lang="nl-NL" sz="1300" kern="0" dirty="0">
                <a:solidFill>
                  <a:prstClr val="black"/>
                </a:solidFill>
                <a:ea typeface="Calibri" pitchFamily="34" charset="0"/>
                <a:cs typeface="Arial" charset="0"/>
              </a:rPr>
              <a:t>Deadline </a:t>
            </a:r>
            <a:r>
              <a:rPr lang="nl-NL" sz="1300" kern="0">
                <a:solidFill>
                  <a:prstClr val="black"/>
                </a:solidFill>
                <a:ea typeface="Calibri" pitchFamily="34" charset="0"/>
                <a:cs typeface="Arial" charset="0"/>
              </a:rPr>
              <a:t>product 17-03-2023</a:t>
            </a:r>
            <a:endParaRPr lang="nl-NL" sz="1300" kern="0" dirty="0">
              <a:solidFill>
                <a:prstClr val="black"/>
              </a:solidFill>
              <a:ea typeface="Calibri" pitchFamily="34" charset="0"/>
              <a:cs typeface="Arial" charset="0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7380996" y="2502843"/>
            <a:ext cx="4578380" cy="831894"/>
          </a:xfrm>
          <a:prstGeom prst="rect">
            <a:avLst/>
          </a:prstGeom>
          <a:noFill/>
          <a:ln w="9525">
            <a:solidFill>
              <a:sysClr val="windowText" lastClr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400" b="1" i="0" u="none" strike="noStrike" kern="0" cap="none" spc="0" normalizeH="0" baseline="0" noProof="0" dirty="0">
                <a:ln>
                  <a:noFill/>
                </a:ln>
                <a:solidFill>
                  <a:srgbClr val="000644"/>
                </a:solidFill>
                <a:effectLst/>
                <a:uLnTx/>
                <a:uFillTx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Bronnen</a:t>
            </a:r>
          </a:p>
          <a:p>
            <a:pPr>
              <a:lnSpc>
                <a:spcPct val="80000"/>
              </a:lnSpc>
              <a:spcBef>
                <a:spcPct val="50000"/>
              </a:spcBef>
              <a:buFont typeface="Arial" charset="0"/>
              <a:buChar char="•"/>
            </a:pPr>
            <a:r>
              <a:rPr lang="nl-NL" altLang="nl-NL" sz="1300" dirty="0"/>
              <a:t> Lijst met ADL-rollen</a:t>
            </a:r>
          </a:p>
          <a:p>
            <a:pPr>
              <a:lnSpc>
                <a:spcPct val="80000"/>
              </a:lnSpc>
              <a:spcBef>
                <a:spcPct val="50000"/>
              </a:spcBef>
              <a:buFont typeface="Arial" charset="0"/>
              <a:buChar char="•"/>
            </a:pPr>
            <a:r>
              <a:rPr lang="nl-NL" altLang="nl-NL" sz="1300" dirty="0"/>
              <a:t> Informatie van het stagebedrijf </a:t>
            </a:r>
          </a:p>
        </p:txBody>
      </p:sp>
      <p:pic>
        <p:nvPicPr>
          <p:cNvPr id="12" name="Afbeelding 11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14188" y="4109998"/>
            <a:ext cx="370192" cy="578750"/>
          </a:xfrm>
          <a:prstGeom prst="rect">
            <a:avLst/>
          </a:prstGeom>
        </p:spPr>
      </p:pic>
      <p:pic>
        <p:nvPicPr>
          <p:cNvPr id="13" name="Afbeelding 12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811610" y="581815"/>
            <a:ext cx="464842" cy="316938"/>
          </a:xfrm>
          <a:prstGeom prst="rect">
            <a:avLst/>
          </a:prstGeom>
        </p:spPr>
      </p:pic>
      <p:pic>
        <p:nvPicPr>
          <p:cNvPr id="14" name="Afbeelding 13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997664" y="2545624"/>
            <a:ext cx="330670" cy="321355"/>
          </a:xfrm>
          <a:prstGeom prst="rect">
            <a:avLst/>
          </a:prstGeom>
        </p:spPr>
      </p:pic>
      <p:pic>
        <p:nvPicPr>
          <p:cNvPr id="15" name="Afbeelding 14"/>
          <p:cNvPicPr>
            <a:picLocks noChangeAspect="1"/>
          </p:cNvPicPr>
          <p:nvPr/>
        </p:nvPicPr>
        <p:blipFill rotWithShape="1">
          <a:blip r:embed="rId6" cstate="print"/>
          <a:srcRect l="17050" t="33024" r="61669" b="30375"/>
          <a:stretch/>
        </p:blipFill>
        <p:spPr>
          <a:xfrm>
            <a:off x="6950333" y="1531300"/>
            <a:ext cx="312627" cy="302293"/>
          </a:xfrm>
          <a:prstGeom prst="rect">
            <a:avLst/>
          </a:prstGeom>
        </p:spPr>
      </p:pic>
      <p:sp>
        <p:nvSpPr>
          <p:cNvPr id="16" name="Rechthoek 1"/>
          <p:cNvSpPr>
            <a:spLocks noChangeArrowheads="1"/>
          </p:cNvSpPr>
          <p:nvPr/>
        </p:nvSpPr>
        <p:spPr bwMode="auto">
          <a:xfrm>
            <a:off x="1106660" y="100632"/>
            <a:ext cx="802843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nl-NL" sz="2800" dirty="0">
                <a:latin typeface="Calibri" pitchFamily="34" charset="0"/>
              </a:rPr>
              <a:t>2223 ST LA2 Ken je werkplek en je eigen werk</a:t>
            </a:r>
          </a:p>
        </p:txBody>
      </p:sp>
      <p:pic>
        <p:nvPicPr>
          <p:cNvPr id="23" name="Afbeelding 2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380996" y="3686998"/>
            <a:ext cx="2008831" cy="1657286"/>
          </a:xfrm>
          <a:prstGeom prst="rect">
            <a:avLst/>
          </a:prstGeom>
        </p:spPr>
      </p:pic>
      <p:pic>
        <p:nvPicPr>
          <p:cNvPr id="20" name="Afbeelding 19">
            <a:extLst>
              <a:ext uri="{FF2B5EF4-FFF2-40B4-BE49-F238E27FC236}">
                <a16:creationId xmlns:a16="http://schemas.microsoft.com/office/drawing/2014/main" id="{57BDB376-C940-4C6B-99AB-2C721FE00633}"/>
              </a:ext>
            </a:extLst>
          </p:cNvPr>
          <p:cNvPicPr>
            <a:picLocks noChangeAspect="1"/>
          </p:cNvPicPr>
          <p:nvPr/>
        </p:nvPicPr>
        <p:blipFill rotWithShape="1">
          <a:blip r:embed="rId8" cstate="print"/>
          <a:srcRect l="21805" r="10840"/>
          <a:stretch/>
        </p:blipFill>
        <p:spPr>
          <a:xfrm>
            <a:off x="695357" y="626308"/>
            <a:ext cx="411303" cy="566695"/>
          </a:xfrm>
          <a:prstGeom prst="rect">
            <a:avLst/>
          </a:prstGeom>
        </p:spPr>
      </p:pic>
      <p:pic>
        <p:nvPicPr>
          <p:cNvPr id="21" name="Afbeelding 20">
            <a:extLst>
              <a:ext uri="{FF2B5EF4-FFF2-40B4-BE49-F238E27FC236}">
                <a16:creationId xmlns:a16="http://schemas.microsoft.com/office/drawing/2014/main" id="{3008151D-49B2-40EA-AC8E-B42B578D808B}"/>
              </a:ext>
            </a:extLst>
          </p:cNvPr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737480" y="1539136"/>
            <a:ext cx="337318" cy="4116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6441761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6f82ce1-f6df-49a5-8b49-cf8409a27aa4">
      <Terms xmlns="http://schemas.microsoft.com/office/infopath/2007/PartnerControls"/>
    </lcf76f155ced4ddcb4097134ff3c332f>
    <TaxCatchAll xmlns="2c4f0c93-2979-4f27-aab2-70de95932352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58E09137C68A74EA55321485504F917" ma:contentTypeVersion="17" ma:contentTypeDescription="Een nieuw document maken." ma:contentTypeScope="" ma:versionID="0f68ed45c25507020046cd58e7081853">
  <xsd:schema xmlns:xsd="http://www.w3.org/2001/XMLSchema" xmlns:xs="http://www.w3.org/2001/XMLSchema" xmlns:p="http://schemas.microsoft.com/office/2006/metadata/properties" xmlns:ns2="2c4f0c93-2979-4f27-aab2-70de95932352" xmlns:ns3="c6f82ce1-f6df-49a5-8b49-cf8409a27aa4" targetNamespace="http://schemas.microsoft.com/office/2006/metadata/properties" ma:root="true" ma:fieldsID="ed2a775c62b2ef6a30ca6d924b06821c" ns2:_="" ns3:_="">
    <xsd:import namespace="2c4f0c93-2979-4f27-aab2-70de95932352"/>
    <xsd:import namespace="c6f82ce1-f6df-49a5-8b49-cf8409a27aa4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LengthInSeconds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  <xsd:element ref="ns3:lcf76f155ced4ddcb4097134ff3c332f" minOccurs="0"/>
                <xsd:element ref="ns2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4f0c93-2979-4f27-aab2-70de9593235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SearchPeopleOnly="false" ma:SharePointGroup="0" ma:internalName="SharedWithUsers" ma:readOnly="true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bad38e81-2dce-48e2-a4cf-6cf5e967729a}" ma:internalName="TaxCatchAll" ma:showField="CatchAllData" ma:web="2c4f0c93-2979-4f27-aab2-70de9593235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f82ce1-f6df-49a5-8b49-cf8409a27aa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Afbeeldingtags" ma:readOnly="false" ma:fieldId="{5cf76f15-5ced-4ddc-b409-7134ff3c332f}" ma:taxonomyMulti="true" ma:sspId="2bf06c9d-aefe-4981-8979-7b8905db086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5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CDD0381-5788-4134-8021-222D48250E1C}">
  <ds:schemaRefs>
    <ds:schemaRef ds:uri="http://schemas.microsoft.com/office/2006/metadata/properties"/>
    <ds:schemaRef ds:uri="http://schemas.microsoft.com/office/infopath/2007/PartnerControls"/>
    <ds:schemaRef ds:uri="c6f82ce1-f6df-49a5-8b49-cf8409a27aa4"/>
    <ds:schemaRef ds:uri="2c4f0c93-2979-4f27-aab2-70de95932352"/>
  </ds:schemaRefs>
</ds:datastoreItem>
</file>

<file path=customXml/itemProps2.xml><?xml version="1.0" encoding="utf-8"?>
<ds:datastoreItem xmlns:ds="http://schemas.openxmlformats.org/officeDocument/2006/customXml" ds:itemID="{A1FBFB97-A0ED-402E-9EE3-34CC9F224D9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c4f0c93-2979-4f27-aab2-70de95932352"/>
    <ds:schemaRef ds:uri="c6f82ce1-f6df-49a5-8b49-cf8409a27aa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96470B9-0AA4-42E4-BC58-2EA21680CBA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259</Words>
  <Application>Microsoft Office PowerPoint</Application>
  <PresentationFormat>Breedbeeld</PresentationFormat>
  <Paragraphs>29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Kantoorthema</vt:lpstr>
      <vt:lpstr>PowerPoint-presentatie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Marieke Drabbe</dc:creator>
  <cp:lastModifiedBy>Steven Linkels</cp:lastModifiedBy>
  <cp:revision>10</cp:revision>
  <dcterms:created xsi:type="dcterms:W3CDTF">2017-12-05T09:58:56Z</dcterms:created>
  <dcterms:modified xsi:type="dcterms:W3CDTF">2023-01-18T09:58:25Z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0x010100858E09137C68A74EA55321485504F917</vt:lpwstr>
  </property>
  <property fmtid="{D5CDD505-2E9C-101B-9397-08002B2CF9AE}" pid="3" name="TriggerFlowInfo">
    <vt:lpwstr/>
  </property>
  <property fmtid="{D5CDD505-2E9C-101B-9397-08002B2CF9AE}" pid="4" name="_ExtendedDescription">
    <vt:lpwstr/>
  </property>
  <property fmtid="{D5CDD505-2E9C-101B-9397-08002B2CF9AE}" pid="5" name="MediaServiceImageTags">
    <vt:lpwstr/>
  </property>
</Properties>
</file>