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51B34E17-4FF1-46FA-919D-17A7133F25D5}"/>
    <pc:docChg chg="modSld">
      <pc:chgData name="Steven Linkels" userId="82b2834b-7373-49b3-b259-2f89722ff704" providerId="ADAL" clId="{51B34E17-4FF1-46FA-919D-17A7133F25D5}" dt="2023-01-18T09:58:24.092" v="233" actId="20577"/>
      <pc:docMkLst>
        <pc:docMk/>
      </pc:docMkLst>
      <pc:sldChg chg="modSp mod">
        <pc:chgData name="Steven Linkels" userId="82b2834b-7373-49b3-b259-2f89722ff704" providerId="ADAL" clId="{51B34E17-4FF1-46FA-919D-17A7133F25D5}" dt="2023-01-18T09:58:24.092" v="233" actId="20577"/>
        <pc:sldMkLst>
          <pc:docMk/>
          <pc:sldMk cId="3786441761" sldId="256"/>
        </pc:sldMkLst>
        <pc:spChg chg="mod">
          <ac:chgData name="Steven Linkels" userId="82b2834b-7373-49b3-b259-2f89722ff704" providerId="ADAL" clId="{51B34E17-4FF1-46FA-919D-17A7133F25D5}" dt="2023-01-18T09:09:08.101" v="31" actId="20577"/>
          <ac:spMkLst>
            <pc:docMk/>
            <pc:sldMk cId="3786441761" sldId="256"/>
            <ac:spMk id="4" creationId="{00000000-0000-0000-0000-000000000000}"/>
          </ac:spMkLst>
        </pc:spChg>
        <pc:spChg chg="mod">
          <ac:chgData name="Steven Linkels" userId="82b2834b-7373-49b3-b259-2f89722ff704" providerId="ADAL" clId="{51B34E17-4FF1-46FA-919D-17A7133F25D5}" dt="2023-01-18T09:11:00.139" v="172" actId="20577"/>
          <ac:spMkLst>
            <pc:docMk/>
            <pc:sldMk cId="3786441761" sldId="256"/>
            <ac:spMk id="5" creationId="{00000000-0000-0000-0000-000000000000}"/>
          </ac:spMkLst>
        </pc:spChg>
        <pc:spChg chg="mod">
          <ac:chgData name="Steven Linkels" userId="82b2834b-7373-49b3-b259-2f89722ff704" providerId="ADAL" clId="{51B34E17-4FF1-46FA-919D-17A7133F25D5}" dt="2023-01-18T09:12:48.193" v="231" actId="6549"/>
          <ac:spMkLst>
            <pc:docMk/>
            <pc:sldMk cId="3786441761" sldId="256"/>
            <ac:spMk id="6" creationId="{00000000-0000-0000-0000-000000000000}"/>
          </ac:spMkLst>
        </pc:spChg>
        <pc:spChg chg="mod">
          <ac:chgData name="Steven Linkels" userId="82b2834b-7373-49b3-b259-2f89722ff704" providerId="ADAL" clId="{51B34E17-4FF1-46FA-919D-17A7133F25D5}" dt="2023-01-18T09:58:24.092" v="233" actId="20577"/>
          <ac:spMkLst>
            <pc:docMk/>
            <pc:sldMk cId="3786441761" sldId="256"/>
            <ac:spMk id="8" creationId="{00000000-0000-0000-0000-000000000000}"/>
          </ac:spMkLst>
        </pc:spChg>
        <pc:spChg chg="mod">
          <ac:chgData name="Steven Linkels" userId="82b2834b-7373-49b3-b259-2f89722ff704" providerId="ADAL" clId="{51B34E17-4FF1-46FA-919D-17A7133F25D5}" dt="2023-01-18T09:10:07.346" v="57" actId="20577"/>
          <ac:spMkLst>
            <pc:docMk/>
            <pc:sldMk cId="3786441761" sldId="256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68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1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2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13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19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58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9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1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67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64787" y="591795"/>
            <a:ext cx="5225627" cy="90794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</a:br>
            <a:r>
              <a:rPr lang="nl-NL" altLang="nl-NL" sz="1300" dirty="0"/>
              <a:t>Inzicht krijgen in de opbouw en werkzaamheden van het bedrijf. </a:t>
            </a:r>
          </a:p>
          <a:p>
            <a:r>
              <a:rPr lang="nl-NL" altLang="nl-NL" sz="1300" dirty="0"/>
              <a:t>Je kent de 6 ADL-rollen.</a:t>
            </a:r>
          </a:p>
          <a:p>
            <a:r>
              <a:rPr lang="nl-NL" altLang="nl-NL" sz="1300" dirty="0"/>
              <a:t>Je kan de juiste ADL-rollen aan je taken koppelen</a:t>
            </a:r>
            <a:r>
              <a:rPr lang="nl-NL" altLang="nl-NL" sz="1200" dirty="0"/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4788" y="1539136"/>
            <a:ext cx="5225626" cy="2508379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lvl="0"/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Dit leerproduct is opgedeeld in 2 onderdelen. </a:t>
            </a:r>
          </a:p>
          <a:p>
            <a:pPr lvl="0"/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1. Een beschrijving van je bedrijf met de volgende onderdelen: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ondernemingsvorm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producten/diensten die het bedrijf aanbiedt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Het ontstaan van het bedrijf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Een organogram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functies in het bedrijf </a:t>
            </a:r>
          </a:p>
          <a:p>
            <a:pPr lvl="0"/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2. Overzicht van jouw werkzaamheden. Je beschrijft 4 verschillende taken op je stage en daarbij koppel je één ADL-rol, leg uit waarom de ADL-rol bij de taak past. Deze taken worden weergegeven d.m.v. minimaal 4 foto’s van jou als je aan het werk bent.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64788" y="4109998"/>
            <a:ext cx="5225626" cy="230832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Ga met je stagebegeleider in gesprek over de opdracht en onderzoek de organisatie van je stagebedrijf.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Beschrijf de verschillende onderdelen en voeg er eventueel afbeeldingen of schema’s aan toe.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Laat iemand foto’s maken terwijl jij aan het werk bent.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Kies bij elke foto minimaal één ADL-rol. Het kunnen er ook meerdere zijn.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Leg uit waarom de ADL-rol bij de taak past.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Beschrijf welke onderdelen je binnen de ADL-rol al goed </a:t>
            </a:r>
            <a:r>
              <a:rPr lang="nl-NL" altLang="nl-NL" sz="1300"/>
              <a:t>in bent </a:t>
            </a:r>
            <a:r>
              <a:rPr lang="nl-NL" altLang="nl-NL" sz="1300" dirty="0"/>
              <a:t>en waar je nog beter in wilt worden.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80996" y="577718"/>
            <a:ext cx="4561776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	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Dit</a:t>
            </a:r>
            <a:r>
              <a:rPr kumimoji="0" lang="nl-NL" sz="13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product maak je alleen.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80996" y="1534838"/>
            <a:ext cx="4578379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 en tijd 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Les over rechtsvormen  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Deadline </a:t>
            </a:r>
            <a:r>
              <a:rPr lang="nl-NL" sz="1300" kern="0">
                <a:solidFill>
                  <a:prstClr val="black"/>
                </a:solidFill>
                <a:ea typeface="Calibri" pitchFamily="34" charset="0"/>
                <a:cs typeface="Arial" charset="0"/>
              </a:rPr>
              <a:t>product 17-03-2023</a:t>
            </a:r>
            <a:endParaRPr lang="nl-NL" sz="1300" kern="0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80996" y="2502843"/>
            <a:ext cx="4578380" cy="83189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300" dirty="0"/>
              <a:t> Lijst met ADL-rollen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300" dirty="0"/>
              <a:t> Informatie van het stagebedrijf 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188" y="4109998"/>
            <a:ext cx="370192" cy="578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1610" y="581815"/>
            <a:ext cx="464842" cy="31693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97664" y="2545624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6" cstate="print"/>
          <a:srcRect l="17050" t="33024" r="61669" b="30375"/>
          <a:stretch/>
        </p:blipFill>
        <p:spPr>
          <a:xfrm>
            <a:off x="6950333" y="1531300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106660" y="100632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 ST LA2 Ken je werkplek en je eigen werk</a:t>
            </a: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0996" y="3686998"/>
            <a:ext cx="2008831" cy="1657286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57BDB376-C940-4C6B-99AB-2C721FE00633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l="21805" r="10840"/>
          <a:stretch/>
        </p:blipFill>
        <p:spPr>
          <a:xfrm>
            <a:off x="695357" y="626308"/>
            <a:ext cx="411303" cy="566695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008151D-49B2-40EA-AC8E-B42B578D808B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7480" y="1539136"/>
            <a:ext cx="337318" cy="41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41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DD0381-5788-4134-8021-222D48250E1C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2.xml><?xml version="1.0" encoding="utf-8"?>
<ds:datastoreItem xmlns:ds="http://schemas.openxmlformats.org/officeDocument/2006/customXml" ds:itemID="{A1FBFB97-A0ED-402E-9EE3-34CC9F224D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6470B9-0AA4-42E4-BC58-2EA21680CB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259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10</cp:revision>
  <dcterms:created xsi:type="dcterms:W3CDTF">2017-12-05T09:58:56Z</dcterms:created>
  <dcterms:modified xsi:type="dcterms:W3CDTF">2023-01-18T09:58:25Z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