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0" r:id="rId4"/>
  </p:sldMasterIdLst>
  <p:notesMasterIdLst>
    <p:notesMasterId r:id="rId11"/>
  </p:notesMasterIdLst>
  <p:handoutMasterIdLst>
    <p:handoutMasterId r:id="rId12"/>
  </p:handoutMasterIdLst>
  <p:sldIdLst>
    <p:sldId id="283" r:id="rId5"/>
    <p:sldId id="285" r:id="rId6"/>
    <p:sldId id="265" r:id="rId7"/>
    <p:sldId id="273" r:id="rId8"/>
    <p:sldId id="297" r:id="rId9"/>
    <p:sldId id="296" r:id="rId10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53A3DA"/>
    <a:srgbClr val="FFE9A3"/>
    <a:srgbClr val="9BA8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Geen stijl, tabel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1" d="100"/>
          <a:sy n="101" d="100"/>
        </p:scale>
        <p:origin x="87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handoutMaster" Target="handoutMasters/handoutMaster1.xml"/><Relationship Id="rId17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ees Hooyman" userId="d604caa0-c748-4ed4-9379-1374c2c28772" providerId="ADAL" clId="{2771AE0D-99B2-4CFA-91CE-EF82053C962D}"/>
    <pc:docChg chg="undo custSel addSld delSld">
      <pc:chgData name="Kees Hooyman" userId="d604caa0-c748-4ed4-9379-1374c2c28772" providerId="ADAL" clId="{2771AE0D-99B2-4CFA-91CE-EF82053C962D}" dt="2023-05-01T10:18:04.321" v="1" actId="47"/>
      <pc:docMkLst>
        <pc:docMk/>
      </pc:docMkLst>
      <pc:sldChg chg="del">
        <pc:chgData name="Kees Hooyman" userId="d604caa0-c748-4ed4-9379-1374c2c28772" providerId="ADAL" clId="{2771AE0D-99B2-4CFA-91CE-EF82053C962D}" dt="2023-05-01T10:18:04.321" v="1" actId="47"/>
        <pc:sldMkLst>
          <pc:docMk/>
          <pc:sldMk cId="4168437997" sldId="263"/>
        </pc:sldMkLst>
      </pc:sldChg>
      <pc:sldChg chg="add">
        <pc:chgData name="Kees Hooyman" userId="d604caa0-c748-4ed4-9379-1374c2c28772" providerId="ADAL" clId="{2771AE0D-99B2-4CFA-91CE-EF82053C962D}" dt="2023-05-01T10:17:50.494" v="0" actId="47"/>
        <pc:sldMkLst>
          <pc:docMk/>
          <pc:sldMk cId="339472234" sldId="265"/>
        </pc:sldMkLst>
      </pc:sldChg>
      <pc:sldChg chg="del">
        <pc:chgData name="Kees Hooyman" userId="d604caa0-c748-4ed4-9379-1374c2c28772" providerId="ADAL" clId="{2771AE0D-99B2-4CFA-91CE-EF82053C962D}" dt="2023-05-01T10:18:04.321" v="1" actId="47"/>
        <pc:sldMkLst>
          <pc:docMk/>
          <pc:sldMk cId="1293663542" sldId="269"/>
        </pc:sldMkLst>
      </pc:sldChg>
      <pc:sldChg chg="del">
        <pc:chgData name="Kees Hooyman" userId="d604caa0-c748-4ed4-9379-1374c2c28772" providerId="ADAL" clId="{2771AE0D-99B2-4CFA-91CE-EF82053C962D}" dt="2023-05-01T10:18:04.321" v="1" actId="47"/>
        <pc:sldMkLst>
          <pc:docMk/>
          <pc:sldMk cId="2684944238" sldId="270"/>
        </pc:sldMkLst>
      </pc:sldChg>
      <pc:sldChg chg="del">
        <pc:chgData name="Kees Hooyman" userId="d604caa0-c748-4ed4-9379-1374c2c28772" providerId="ADAL" clId="{2771AE0D-99B2-4CFA-91CE-EF82053C962D}" dt="2023-05-01T10:18:04.321" v="1" actId="47"/>
        <pc:sldMkLst>
          <pc:docMk/>
          <pc:sldMk cId="2234879045" sldId="271"/>
        </pc:sldMkLst>
      </pc:sldChg>
      <pc:sldChg chg="del">
        <pc:chgData name="Kees Hooyman" userId="d604caa0-c748-4ed4-9379-1374c2c28772" providerId="ADAL" clId="{2771AE0D-99B2-4CFA-91CE-EF82053C962D}" dt="2023-05-01T10:18:04.321" v="1" actId="47"/>
        <pc:sldMkLst>
          <pc:docMk/>
          <pc:sldMk cId="2610031606" sldId="272"/>
        </pc:sldMkLst>
      </pc:sldChg>
      <pc:sldChg chg="add">
        <pc:chgData name="Kees Hooyman" userId="d604caa0-c748-4ed4-9379-1374c2c28772" providerId="ADAL" clId="{2771AE0D-99B2-4CFA-91CE-EF82053C962D}" dt="2023-05-01T10:17:50.494" v="0" actId="47"/>
        <pc:sldMkLst>
          <pc:docMk/>
          <pc:sldMk cId="2167885054" sldId="273"/>
        </pc:sldMkLst>
      </pc:sldChg>
      <pc:sldChg chg="del">
        <pc:chgData name="Kees Hooyman" userId="d604caa0-c748-4ed4-9379-1374c2c28772" providerId="ADAL" clId="{2771AE0D-99B2-4CFA-91CE-EF82053C962D}" dt="2023-05-01T10:18:04.321" v="1" actId="47"/>
        <pc:sldMkLst>
          <pc:docMk/>
          <pc:sldMk cId="3376087960" sldId="284"/>
        </pc:sldMkLst>
      </pc:sldChg>
      <pc:sldChg chg="add">
        <pc:chgData name="Kees Hooyman" userId="d604caa0-c748-4ed4-9379-1374c2c28772" providerId="ADAL" clId="{2771AE0D-99B2-4CFA-91CE-EF82053C962D}" dt="2023-05-01T10:17:50.494" v="0" actId="47"/>
        <pc:sldMkLst>
          <pc:docMk/>
          <pc:sldMk cId="182249665" sldId="285"/>
        </pc:sldMkLst>
      </pc:sldChg>
      <pc:sldChg chg="del">
        <pc:chgData name="Kees Hooyman" userId="d604caa0-c748-4ed4-9379-1374c2c28772" providerId="ADAL" clId="{2771AE0D-99B2-4CFA-91CE-EF82053C962D}" dt="2023-05-01T10:18:04.321" v="1" actId="47"/>
        <pc:sldMkLst>
          <pc:docMk/>
          <pc:sldMk cId="2906381412" sldId="291"/>
        </pc:sldMkLst>
      </pc:sldChg>
      <pc:sldChg chg="del">
        <pc:chgData name="Kees Hooyman" userId="d604caa0-c748-4ed4-9379-1374c2c28772" providerId="ADAL" clId="{2771AE0D-99B2-4CFA-91CE-EF82053C962D}" dt="2023-05-01T10:18:04.321" v="1" actId="47"/>
        <pc:sldMkLst>
          <pc:docMk/>
          <pc:sldMk cId="2300360308" sldId="292"/>
        </pc:sldMkLst>
      </pc:sldChg>
      <pc:sldChg chg="del">
        <pc:chgData name="Kees Hooyman" userId="d604caa0-c748-4ed4-9379-1374c2c28772" providerId="ADAL" clId="{2771AE0D-99B2-4CFA-91CE-EF82053C962D}" dt="2023-05-01T10:18:04.321" v="1" actId="47"/>
        <pc:sldMkLst>
          <pc:docMk/>
          <pc:sldMk cId="1042450243" sldId="294"/>
        </pc:sldMkLst>
      </pc:sldChg>
      <pc:sldChg chg="add">
        <pc:chgData name="Kees Hooyman" userId="d604caa0-c748-4ed4-9379-1374c2c28772" providerId="ADAL" clId="{2771AE0D-99B2-4CFA-91CE-EF82053C962D}" dt="2023-05-01T10:17:50.494" v="0" actId="47"/>
        <pc:sldMkLst>
          <pc:docMk/>
          <pc:sldMk cId="1351174453" sldId="297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1682468A-F8DF-4E9A-98A9-7A4A4C22BA05}" type="datetime1">
              <a:rPr lang="nl-NL" smtClean="0"/>
              <a:t>1-5-2023</a:t>
            </a:fld>
            <a:endParaRPr lang="en-US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ED92CB86-0DB9-4A70-B1CF-B23508471F6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557642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F901C9C1-8869-4164-9103-760A82EA1CDD}" type="datetime1">
              <a:rPr lang="nl-NL" smtClean="0"/>
              <a:t>1-5-2023</a:t>
            </a:fld>
            <a:endParaRPr lang="en-US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n-US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nl"/>
              <a:t>Klik om de tekststijlen van het model te bewerken</a:t>
            </a:r>
            <a:endParaRPr lang="en-US"/>
          </a:p>
          <a:p>
            <a:pPr lvl="1" rtl="0"/>
            <a:r>
              <a:rPr lang="nl"/>
              <a:t>Tweede niveau</a:t>
            </a:r>
          </a:p>
          <a:p>
            <a:pPr lvl="2" rtl="0"/>
            <a:r>
              <a:rPr lang="nl"/>
              <a:t>Derde niveau</a:t>
            </a:r>
          </a:p>
          <a:p>
            <a:pPr lvl="3" rtl="0"/>
            <a:r>
              <a:rPr lang="nl"/>
              <a:t>Vierde niveau</a:t>
            </a:r>
          </a:p>
          <a:p>
            <a:pPr lvl="4" rtl="0"/>
            <a:r>
              <a:rPr lang="nl"/>
              <a:t>Vijfde niveau</a:t>
            </a:r>
            <a:endParaRPr lang="en-US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9C2B151B-D7D1-48E5-8230-5AADBC794F88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59278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group of people working on laptops&#10;&#10;Description automatically generated with low confidence">
            <a:extLst>
              <a:ext uri="{FF2B5EF4-FFF2-40B4-BE49-F238E27FC236}">
                <a16:creationId xmlns:a16="http://schemas.microsoft.com/office/drawing/2014/main" id="{FF894D76-F6D9-DE06-6232-5CB2F6946F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17" b="880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72CACBFC-7A2E-16AD-89A4-D9814A68A5AD}"/>
              </a:ext>
            </a:extLst>
          </p:cNvPr>
          <p:cNvSpPr/>
          <p:nvPr userDrawn="1"/>
        </p:nvSpPr>
        <p:spPr>
          <a:xfrm>
            <a:off x="0" y="4072379"/>
            <a:ext cx="7418895" cy="214421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389FDEFA-6BF6-8051-C279-C1B723B699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52107" y="5627801"/>
            <a:ext cx="5514680" cy="461913"/>
          </a:xfrm>
        </p:spPr>
        <p:txBody>
          <a:bodyPr anchor="b">
            <a:normAutofit/>
          </a:bodyPr>
          <a:lstStyle>
            <a:lvl1pPr algn="ctr">
              <a:defRPr sz="2800"/>
            </a:lvl1pPr>
          </a:lstStyle>
          <a:p>
            <a:endParaRPr lang="nl-NL" dirty="0"/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E9BBF395-D793-B316-4214-08E52506BDA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18609" y="4307165"/>
            <a:ext cx="5781675" cy="108585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A3E341B6-5586-BF0F-569D-6E8D34DF9FA4}"/>
              </a:ext>
            </a:extLst>
          </p:cNvPr>
          <p:cNvSpPr/>
          <p:nvPr userDrawn="1"/>
        </p:nvSpPr>
        <p:spPr>
          <a:xfrm>
            <a:off x="0" y="6787299"/>
            <a:ext cx="12192000" cy="8012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FE49AC2-A781-C2D7-56CF-44B0B817D929}"/>
              </a:ext>
            </a:extLst>
          </p:cNvPr>
          <p:cNvSpPr/>
          <p:nvPr userDrawn="1"/>
        </p:nvSpPr>
        <p:spPr>
          <a:xfrm>
            <a:off x="0" y="6711099"/>
            <a:ext cx="12192000" cy="8012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98226353"/>
      </p:ext>
    </p:extLst>
  </p:cSld>
  <p:clrMapOvr>
    <a:masterClrMapping/>
  </p:clrMapOvr>
  <p:hf sldNum="0" hdr="0" ftr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C07D5C-D9AA-DBDD-6CD2-464A9948ED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F1C137-3648-CA47-F092-50B57250B5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rtl="0"/>
            <a:fld id="{FBBDB2E9-45E4-446B-B384-7A1A43730A2E}" type="datetime1">
              <a:rPr lang="nl-NL" smtClean="0"/>
              <a:t>1-5-2023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D9070F7-3346-6845-9D89-D98633C51F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rtl="0"/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EF34B6-C4A1-A5EA-3751-8ED92A3039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en-US" smtClean="0"/>
              <a:t>‹nr.›</a:t>
            </a:fld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2AF24259-C46E-486D-13BD-F7D9DD6E018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56121" y="78582"/>
            <a:ext cx="820423" cy="844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502235"/>
      </p:ext>
    </p:extLst>
  </p:cSld>
  <p:clrMapOvr>
    <a:masterClrMapping/>
  </p:clrMapOvr>
  <p:hf sldNum="0" hdr="0" ftr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9F17872-E3C1-96F0-6BE3-BF20CBE741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rtl="0"/>
            <a:fld id="{FBBDB2E9-45E4-446B-B384-7A1A43730A2E}" type="datetime1">
              <a:rPr lang="nl-NL" smtClean="0"/>
              <a:t>1-5-2023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F821528-047D-B4E2-9A74-C1293EA79C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rtl="0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BD4C78-F363-E813-C19B-3237E968A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en-US" smtClean="0"/>
              <a:t>‹nr.›</a:t>
            </a:fld>
            <a:endParaRPr lang="en-US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516D93B0-798F-825F-450D-ECB57004246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56121" y="78582"/>
            <a:ext cx="820423" cy="844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372591"/>
      </p:ext>
    </p:extLst>
  </p:cSld>
  <p:clrMapOvr>
    <a:masterClrMapping/>
  </p:clrMapOvr>
  <p:hf sldNum="0" hdr="0" ftr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C18573-D552-E020-A568-90A1D15ED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A4D408-968C-2A90-3CE0-1715969DAF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l-NL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C12098-FDEE-8752-B92E-8514EE6AB8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9798B6-EAEB-F29F-F17B-165EE2BD7F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rtl="0"/>
            <a:fld id="{FBBDB2E9-45E4-446B-B384-7A1A43730A2E}" type="datetime1">
              <a:rPr lang="nl-NL" smtClean="0"/>
              <a:t>1-5-2023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CE02D6-C788-27C5-4E94-4F46179C11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rtl="0"/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73E32D-129F-3A2A-B255-53FAA9CFCD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en-US" smtClean="0"/>
              <a:t>‹nr.›</a:t>
            </a:fld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947A643C-9937-C7CD-CE09-D4C32C3643F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56121" y="78582"/>
            <a:ext cx="820423" cy="844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187535"/>
      </p:ext>
    </p:extLst>
  </p:cSld>
  <p:clrMapOvr>
    <a:masterClrMapping/>
  </p:clrMapOvr>
  <p:hf sldNum="0" hdr="0" ftr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20F481-5F15-42C9-5C85-70B2B8AB24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C301744-C81D-18B6-4507-28B4EC6E60A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6126B7-2874-486C-00BC-9A55A25FE7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3656CB6-85D4-F4E8-BC84-EB03011177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rtl="0"/>
            <a:fld id="{FBBDB2E9-45E4-446B-B384-7A1A43730A2E}" type="datetime1">
              <a:rPr lang="nl-NL" smtClean="0"/>
              <a:t>1-5-2023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0C53F4-79BC-0880-313B-4504FFE751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rtl="0"/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F05F1B-97E3-17B7-6117-EB946F961E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en-US" smtClean="0"/>
              <a:t>‹nr.›</a:t>
            </a:fld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B487CFC-F01A-3759-D3BB-AC493FEEB1D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56121" y="78582"/>
            <a:ext cx="820423" cy="844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419539"/>
      </p:ext>
    </p:extLst>
  </p:cSld>
  <p:clrMapOvr>
    <a:masterClrMapping/>
  </p:clrMapOvr>
  <p:hf sldNum="0" hdr="0" ftr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23545B-FDCF-2B24-68ED-C7D7C21C01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2520" y="1709738"/>
            <a:ext cx="4974930" cy="2852737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E38A11-664C-5117-CAF8-B853DB2632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72520" y="4589463"/>
            <a:ext cx="497493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1" name="Picture 10" descr="A picture containing text, computer, person, computer&#10;&#10;Description automatically generated">
            <a:extLst>
              <a:ext uri="{FF2B5EF4-FFF2-40B4-BE49-F238E27FC236}">
                <a16:creationId xmlns:a16="http://schemas.microsoft.com/office/drawing/2014/main" id="{484FDCB2-C67F-0A8E-1BCF-EEFFB47F5E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907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497283"/>
      </p:ext>
    </p:extLst>
  </p:cSld>
  <p:clrMapOvr>
    <a:masterClrMapping/>
  </p:clrMapOvr>
  <p:hf sldNum="0" hdr="0" ftr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23545B-FDCF-2B24-68ED-C7D7C21C01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2520" y="1709738"/>
            <a:ext cx="4974930" cy="2852737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E38A11-664C-5117-CAF8-B853DB2632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72520" y="4589463"/>
            <a:ext cx="497493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5" name="Picture 4" descr="A picture containing text, person, computer, working&#10;&#10;Description automatically generated">
            <a:extLst>
              <a:ext uri="{FF2B5EF4-FFF2-40B4-BE49-F238E27FC236}">
                <a16:creationId xmlns:a16="http://schemas.microsoft.com/office/drawing/2014/main" id="{502FC33D-AD8F-8E99-6B5C-C6AF8B7D5B1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907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344438"/>
      </p:ext>
    </p:extLst>
  </p:cSld>
  <p:clrMapOvr>
    <a:masterClrMapping/>
  </p:clrMapOvr>
  <p:hf sldNum="0" hdr="0" ftr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23545B-FDCF-2B24-68ED-C7D7C21C01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2520" y="1709738"/>
            <a:ext cx="4974930" cy="2852737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E38A11-664C-5117-CAF8-B853DB2632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72520" y="4589463"/>
            <a:ext cx="497493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5" name="Picture 4" descr="A picture containing person, computer, using, working&#10;&#10;Description automatically generated">
            <a:extLst>
              <a:ext uri="{FF2B5EF4-FFF2-40B4-BE49-F238E27FC236}">
                <a16:creationId xmlns:a16="http://schemas.microsoft.com/office/drawing/2014/main" id="{2E398C98-3ABB-4C6A-6ADE-F9B172EE113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907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447418"/>
      </p:ext>
    </p:extLst>
  </p:cSld>
  <p:clrMapOvr>
    <a:masterClrMapping/>
  </p:clrMapOvr>
  <p:hf sldNum="0" hdr="0" ftr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23545B-FDCF-2B24-68ED-C7D7C21C01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2520" y="1709738"/>
            <a:ext cx="4974930" cy="2852737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E38A11-664C-5117-CAF8-B853DB2632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72520" y="4589463"/>
            <a:ext cx="497493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5" name="Picture 4" descr="Two people looking at a computer&#10;&#10;Description automatically generated with medium confidence">
            <a:extLst>
              <a:ext uri="{FF2B5EF4-FFF2-40B4-BE49-F238E27FC236}">
                <a16:creationId xmlns:a16="http://schemas.microsoft.com/office/drawing/2014/main" id="{742D135A-C8A1-5F31-6170-C3728BD3C50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907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067417"/>
      </p:ext>
    </p:extLst>
  </p:cSld>
  <p:clrMapOvr>
    <a:masterClrMapping/>
  </p:clrMapOvr>
  <p:hf sldNum="0" hdr="0" ftr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1DD79E-F585-169C-B4E6-0F07358C13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945596-7079-3BF8-3A9D-1116E00B40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59464-347C-922E-6429-05D92A32C9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en-US" smtClean="0"/>
              <a:t>‹nr.›</a:t>
            </a:fld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9235865D-D752-0CBE-7CAE-D5EC088E8EE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56121" y="78582"/>
            <a:ext cx="820423" cy="84469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B749D48-7CB3-AD2C-B70C-0CB386477C8E}"/>
              </a:ext>
            </a:extLst>
          </p:cNvPr>
          <p:cNvSpPr/>
          <p:nvPr userDrawn="1"/>
        </p:nvSpPr>
        <p:spPr>
          <a:xfrm>
            <a:off x="0" y="6787299"/>
            <a:ext cx="12192000" cy="8012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BDE129C-16F2-4B70-9C8F-F7DBF10C45A7}"/>
              </a:ext>
            </a:extLst>
          </p:cNvPr>
          <p:cNvSpPr/>
          <p:nvPr userDrawn="1"/>
        </p:nvSpPr>
        <p:spPr>
          <a:xfrm>
            <a:off x="0" y="6711099"/>
            <a:ext cx="12192000" cy="8012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35507503"/>
      </p:ext>
    </p:extLst>
  </p:cSld>
  <p:clrMapOvr>
    <a:masterClrMapping/>
  </p:clrMapOvr>
  <p:hf sldNum="0" hdr="0" ftr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1DD79E-F585-169C-B4E6-0F07358C13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945596-7079-3BF8-3A9D-1116E00B40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59464-347C-922E-6429-05D92A32C9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en-US" smtClean="0"/>
              <a:t>‹nr.›</a:t>
            </a:fld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9235865D-D752-0CBE-7CAE-D5EC088E8EE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56121" y="78582"/>
            <a:ext cx="820423" cy="84469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B749D48-7CB3-AD2C-B70C-0CB386477C8E}"/>
              </a:ext>
            </a:extLst>
          </p:cNvPr>
          <p:cNvSpPr/>
          <p:nvPr userDrawn="1"/>
        </p:nvSpPr>
        <p:spPr>
          <a:xfrm>
            <a:off x="0" y="6787299"/>
            <a:ext cx="12192000" cy="8012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BDE129C-16F2-4B70-9C8F-F7DBF10C45A7}"/>
              </a:ext>
            </a:extLst>
          </p:cNvPr>
          <p:cNvSpPr/>
          <p:nvPr userDrawn="1"/>
        </p:nvSpPr>
        <p:spPr>
          <a:xfrm>
            <a:off x="0" y="6711099"/>
            <a:ext cx="12192000" cy="8012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83013816"/>
      </p:ext>
    </p:extLst>
  </p:cSld>
  <p:clrMapOvr>
    <a:masterClrMapping/>
  </p:clrMapOvr>
  <p:hf sldNum="0" hdr="0" ftr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0691B6-6E83-DB2E-ACE5-AF4735A379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224FAE-2A3F-12D3-0C11-0BE4F90B51F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B48D99-8B32-33F8-AA41-042889B32E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153EA6-5A8D-0C17-0A4B-3193CCF5FB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rtl="0"/>
            <a:fld id="{FBBDB2E9-45E4-446B-B384-7A1A43730A2E}" type="datetime1">
              <a:rPr lang="nl-NL" smtClean="0"/>
              <a:t>1-5-2023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BCA096-6C13-A0BC-6626-FC5AD72081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rtl="0"/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9809E3-F96D-1310-23D3-509079A145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en-US" smtClean="0"/>
              <a:t>‹nr.›</a:t>
            </a:fld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3FEF05B1-34CA-8517-8305-281A9B8D9C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56121" y="78582"/>
            <a:ext cx="820423" cy="844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463073"/>
      </p:ext>
    </p:extLst>
  </p:cSld>
  <p:clrMapOvr>
    <a:masterClrMapping/>
  </p:clrMapOvr>
  <p:hf sldNum="0" hdr="0" ftr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705D4D-871E-8BCD-B34D-02468AE6DA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558153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06B2A0-0B20-1EED-8C0E-08530BAB3C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201768"/>
            <a:ext cx="5157787" cy="823912"/>
          </a:xfrm>
        </p:spPr>
        <p:txBody>
          <a:bodyPr anchor="ctr"/>
          <a:lstStyle>
            <a:lvl1pPr marL="0" indent="0">
              <a:buNone/>
              <a:defRPr sz="2400" b="1">
                <a:solidFill>
                  <a:schemeClr val="accent2"/>
                </a:solidFill>
                <a:latin typeface="Helvetica Rounded" pitchFamily="50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7E741D-71AB-3434-D1D0-439892AD99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130641"/>
            <a:ext cx="5157787" cy="405902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l-NL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91962D2-5EF7-B23E-34C7-9BBF95E1C1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201768"/>
            <a:ext cx="5183188" cy="823912"/>
          </a:xfrm>
        </p:spPr>
        <p:txBody>
          <a:bodyPr anchor="ctr"/>
          <a:lstStyle>
            <a:lvl1pPr marL="0" indent="0">
              <a:buNone/>
              <a:defRPr sz="2400" b="1">
                <a:solidFill>
                  <a:schemeClr val="accent2"/>
                </a:solidFill>
                <a:latin typeface="Helvetica Rounded" pitchFamily="50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BAB27D6-11FA-9365-F03E-C2AF83238CD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130641"/>
            <a:ext cx="5183188" cy="40590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723414E-DA5E-0711-FD25-3F346AA0BC4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rtl="0"/>
            <a:fld id="{FBBDB2E9-45E4-446B-B384-7A1A43730A2E}" type="datetime1">
              <a:rPr lang="nl-NL" smtClean="0"/>
              <a:t>1-5-2023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17BCCE9-486E-24D5-ED10-F4A9757F25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rtl="0"/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718B593-DB50-4E13-44E0-AD85C4A7D3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en-US" smtClean="0"/>
              <a:t>‹nr.›</a:t>
            </a:fld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B01A973A-5CDD-12E4-C601-B3B77BCD4A1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56121" y="78582"/>
            <a:ext cx="820423" cy="844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311657"/>
      </p:ext>
    </p:extLst>
  </p:cSld>
  <p:clrMapOvr>
    <a:masterClrMapping/>
  </p:clrMapOvr>
  <p:hf sldNum="0" hdr="0" ftr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B2F6548-4F64-2FB3-7057-9051E33C07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417921" cy="5581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4B9342-CC7E-16E4-16A9-27909A1AB7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376039"/>
            <a:ext cx="10515600" cy="48009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l-NL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C32BBB-0781-D392-84C5-ED29CAD5BF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fld id="{3A98EE3D-8CD1-4C3F-BD1C-C98C9596463C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666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3" r:id="rId2"/>
    <p:sldLayoutId id="2147483761" r:id="rId3"/>
    <p:sldLayoutId id="2147483763" r:id="rId4"/>
    <p:sldLayoutId id="2147483762" r:id="rId5"/>
    <p:sldLayoutId id="2147483752" r:id="rId6"/>
    <p:sldLayoutId id="2147483760" r:id="rId7"/>
    <p:sldLayoutId id="2147483754" r:id="rId8"/>
    <p:sldLayoutId id="2147483755" r:id="rId9"/>
    <p:sldLayoutId id="2147483756" r:id="rId10"/>
    <p:sldLayoutId id="2147483757" r:id="rId11"/>
    <p:sldLayoutId id="2147483758" r:id="rId12"/>
    <p:sldLayoutId id="2147483759" r:id="rId13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Helvetica Rounded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2"/>
          </a:solidFill>
          <a:latin typeface="Helvetica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Helvetica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Helvetica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Helvetica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Helvetica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1FCB02E9-D820-E496-63D8-E35A76260C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52107" y="5571157"/>
            <a:ext cx="5514680" cy="461913"/>
          </a:xfrm>
        </p:spPr>
        <p:txBody>
          <a:bodyPr>
            <a:normAutofit fontScale="90000"/>
          </a:bodyPr>
          <a:lstStyle/>
          <a:p>
            <a:r>
              <a:rPr lang="en-US" b="1" dirty="0" err="1"/>
              <a:t>Een</a:t>
            </a:r>
            <a:r>
              <a:rPr lang="en-US" b="1" dirty="0"/>
              <a:t> </a:t>
            </a:r>
            <a:r>
              <a:rPr lang="en-US" b="1" dirty="0" err="1"/>
              <a:t>wereld</a:t>
            </a:r>
            <a:r>
              <a:rPr lang="en-US" b="1" dirty="0"/>
              <a:t> van </a:t>
            </a:r>
            <a:r>
              <a:rPr lang="en-US" b="1" dirty="0" err="1"/>
              <a:t>verschil</a:t>
            </a:r>
            <a:endParaRPr lang="nl-NL" b="1" dirty="0"/>
          </a:p>
        </p:txBody>
      </p:sp>
    </p:spTree>
    <p:extLst>
      <p:ext uri="{BB962C8B-B14F-4D97-AF65-F5344CB8AC3E}">
        <p14:creationId xmlns:p14="http://schemas.microsoft.com/office/powerpoint/2010/main" val="24990989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4FD3C61B-ED46-EAFE-F1BC-D4932DE870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Samengestelde</a:t>
            </a:r>
            <a:r>
              <a:rPr lang="en-US" dirty="0"/>
              <a:t> </a:t>
            </a:r>
            <a:r>
              <a:rPr lang="en-US" dirty="0" err="1"/>
              <a:t>rekenopgaven</a:t>
            </a:r>
            <a:endParaRPr lang="nl-NL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2432F30-8DF1-1ABC-9354-4284AA86E7E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22496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0969CA7-2C76-31BE-91E4-4AAA8D1B7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37655"/>
            <a:ext cx="10417921" cy="558153"/>
          </a:xfrm>
        </p:spPr>
        <p:txBody>
          <a:bodyPr>
            <a:normAutofit fontScale="90000"/>
          </a:bodyPr>
          <a:lstStyle/>
          <a:p>
            <a:r>
              <a:rPr lang="en-US" dirty="0"/>
              <a:t>Appels </a:t>
            </a:r>
            <a:r>
              <a:rPr lang="en-US" dirty="0" err="1"/>
              <a:t>kopen</a:t>
            </a:r>
            <a:endParaRPr lang="nl-NL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kstvak 9">
                <a:extLst>
                  <a:ext uri="{FF2B5EF4-FFF2-40B4-BE49-F238E27FC236}">
                    <a16:creationId xmlns:a16="http://schemas.microsoft.com/office/drawing/2014/main" id="{6227BBB7-8E8D-4410-9B60-7610BAA74A87}"/>
                  </a:ext>
                </a:extLst>
              </p:cNvPr>
              <p:cNvSpPr txBox="1"/>
              <p:nvPr/>
            </p:nvSpPr>
            <p:spPr>
              <a:xfrm>
                <a:off x="838200" y="1422765"/>
                <a:ext cx="5969616" cy="49859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nl-NL" sz="24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Je gaat naar de winkel om zoveel mogelijk appels te kopen. Je hebt 15 euro bij je. In de winkel kosten de appels € 1,95 per kilogram. </a:t>
                </a:r>
                <a:r>
                  <a:rPr lang="nl-NL" sz="24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</a:rPr>
                  <a:t>Een appel weegt gemiddeld 150 gram.</a:t>
                </a:r>
              </a:p>
              <a:p>
                <a:pPr lvl="0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nl-NL" sz="2400" dirty="0">
                    <a:solidFill>
                      <a:srgbClr val="000000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Hoeveel appels kun je kopen?</a:t>
                </a:r>
              </a:p>
              <a:p>
                <a:pPr marL="342900" lvl="0" indent="-342900">
                  <a:spcBef>
                    <a:spcPts val="1200"/>
                  </a:spcBef>
                  <a:spcAft>
                    <a:spcPts val="300"/>
                  </a:spcAft>
                  <a:buFont typeface="Arial" panose="020B0604020202020204" pitchFamily="34" charset="0"/>
                  <a:buChar char="•"/>
                </a:pPr>
                <a:r>
                  <a:rPr lang="nl-NL" sz="24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15 euro</a:t>
                </a:r>
              </a:p>
              <a:p>
                <a:pPr marL="342900" lvl="0" indent="-342900">
                  <a:spcBef>
                    <a:spcPts val="300"/>
                  </a:spcBef>
                  <a:spcAft>
                    <a:spcPts val="300"/>
                  </a:spcAft>
                  <a:buFont typeface="Arial" panose="020B0604020202020204" pitchFamily="34" charset="0"/>
                  <a:buChar char="•"/>
                </a:pPr>
                <a:r>
                  <a:rPr lang="nl-NL" sz="2400" dirty="0">
                    <a:solidFill>
                      <a:srgbClr val="000000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1 kilogram = </a:t>
                </a:r>
                <a:r>
                  <a:rPr lang="nl-NL" sz="24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€ 1,95 </a:t>
                </a:r>
              </a:p>
              <a:p>
                <a:pPr marL="342900" lvl="0" indent="-342900">
                  <a:spcBef>
                    <a:spcPts val="300"/>
                  </a:spcBef>
                  <a:spcAft>
                    <a:spcPts val="300"/>
                  </a:spcAft>
                  <a:buFont typeface="Arial" panose="020B0604020202020204" pitchFamily="34" charset="0"/>
                  <a:buChar char="•"/>
                </a:pPr>
                <a:r>
                  <a:rPr lang="nl-NL" sz="2400" dirty="0">
                    <a:solidFill>
                      <a:srgbClr val="000000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1 appel = 150 gram</a:t>
                </a:r>
                <a:endParaRPr lang="nl-NL" sz="24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endParaRPr>
              </a:p>
              <a:p>
                <a:endParaRPr lang="nl-NL" sz="2400" dirty="0">
                  <a:solidFill>
                    <a:srgbClr val="00000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endParaRPr>
              </a:p>
              <a:p>
                <a:r>
                  <a:rPr lang="nl-NL" sz="24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Via 1:</a:t>
                </a:r>
                <a14:m>
                  <m:oMath xmlns:m="http://schemas.openxmlformats.org/officeDocument/2006/math">
                    <m:r>
                      <a:rPr lang="nl-NL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</m:t>
                    </m:r>
                    <m:r>
                      <a:rPr lang="nl-NL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</m:t>
                    </m:r>
                    <m:r>
                      <a:rPr lang="nl-NL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÷</m:t>
                    </m:r>
                    <m:r>
                      <a:rPr lang="nl-NL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1,95</m:t>
                    </m:r>
                    <m:r>
                      <a:rPr lang="nl-NL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×1</m:t>
                    </m:r>
                    <m:r>
                      <a:rPr lang="nl-NL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5</m:t>
                    </m:r>
                    <m:r>
                      <a:rPr lang="nl-NL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nl-NL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7,7</m:t>
                    </m:r>
                  </m:oMath>
                </a14:m>
                <a:r>
                  <a:rPr lang="nl-NL" sz="24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kilogram </a:t>
                </a:r>
              </a:p>
              <a:p>
                <a:r>
                  <a:rPr lang="nl-NL" sz="24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Aantal</a:t>
                </a:r>
                <a:r>
                  <a:rPr lang="nl-NL" sz="24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appels:  </a:t>
                </a:r>
                <a14:m>
                  <m:oMath xmlns:m="http://schemas.openxmlformats.org/officeDocument/2006/math">
                    <m:r>
                      <a:rPr lang="nl-NL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</m:t>
                    </m:r>
                    <m:r>
                      <a:rPr lang="nl-NL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÷</m:t>
                    </m:r>
                    <m:r>
                      <a:rPr lang="nl-NL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</m:t>
                    </m:r>
                    <m:r>
                      <a:rPr lang="nl-NL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50</m:t>
                    </m:r>
                    <m:r>
                      <a:rPr lang="nl-NL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nl-NL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7700</m:t>
                    </m:r>
                    <m:r>
                      <a:rPr lang="nl-NL" sz="24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rPr>
                      <m:t>=51</m:t>
                    </m:r>
                  </m:oMath>
                </a14:m>
                <a:r>
                  <a:rPr lang="nl-NL" sz="24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appels</a:t>
                </a:r>
              </a:p>
              <a:p>
                <a:endParaRPr lang="nl-NL" sz="24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endParaRPr>
              </a:p>
            </p:txBody>
          </p:sp>
        </mc:Choice>
        <mc:Fallback>
          <p:sp>
            <p:nvSpPr>
              <p:cNvPr id="10" name="Tekstvak 9">
                <a:extLst>
                  <a:ext uri="{FF2B5EF4-FFF2-40B4-BE49-F238E27FC236}">
                    <a16:creationId xmlns:a16="http://schemas.microsoft.com/office/drawing/2014/main" id="{6227BBB7-8E8D-4410-9B60-7610BAA74A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1422765"/>
                <a:ext cx="5969616" cy="4985980"/>
              </a:xfrm>
              <a:prstGeom prst="rect">
                <a:avLst/>
              </a:prstGeom>
              <a:blipFill>
                <a:blip r:embed="rId2"/>
                <a:stretch>
                  <a:fillRect l="-1634" t="-978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4" name="Tabel 4">
            <a:extLst>
              <a:ext uri="{FF2B5EF4-FFF2-40B4-BE49-F238E27FC236}">
                <a16:creationId xmlns:a16="http://schemas.microsoft.com/office/drawing/2014/main" id="{85477145-6890-4EB1-A775-8F640708003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0750253"/>
              </p:ext>
            </p:extLst>
          </p:nvPr>
        </p:nvGraphicFramePr>
        <p:xfrm>
          <a:off x="7077075" y="3409746"/>
          <a:ext cx="3852000" cy="111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26000">
                  <a:extLst>
                    <a:ext uri="{9D8B030D-6E8A-4147-A177-3AD203B41FA5}">
                      <a16:colId xmlns:a16="http://schemas.microsoft.com/office/drawing/2014/main" val="364849223"/>
                    </a:ext>
                  </a:extLst>
                </a:gridCol>
                <a:gridCol w="1926000">
                  <a:extLst>
                    <a:ext uri="{9D8B030D-6E8A-4147-A177-3AD203B41FA5}">
                      <a16:colId xmlns:a16="http://schemas.microsoft.com/office/drawing/2014/main" val="2575242584"/>
                    </a:ext>
                  </a:extLst>
                </a:gridCol>
              </a:tblGrid>
              <a:tr h="558000">
                <a:tc>
                  <a:txBody>
                    <a:bodyPr/>
                    <a:lstStyle/>
                    <a:p>
                      <a:pPr algn="ctr"/>
                      <a:r>
                        <a:rPr lang="nl-NL" sz="2400"/>
                        <a:t>1 kilogram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nl-NL" sz="24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64990607"/>
                  </a:ext>
                </a:extLst>
              </a:tr>
              <a:tr h="558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2400"/>
                        <a:t>€ 1,95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nl-NL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5927169"/>
                  </a:ext>
                </a:extLst>
              </a:tr>
            </a:tbl>
          </a:graphicData>
        </a:graphic>
      </p:graphicFrame>
      <p:graphicFrame>
        <p:nvGraphicFramePr>
          <p:cNvPr id="16" name="Tabel 4">
            <a:extLst>
              <a:ext uri="{FF2B5EF4-FFF2-40B4-BE49-F238E27FC236}">
                <a16:creationId xmlns:a16="http://schemas.microsoft.com/office/drawing/2014/main" id="{22AA5505-82C4-4AE6-98C1-CBB6D7CC7BF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9599597"/>
              </p:ext>
            </p:extLst>
          </p:nvPr>
        </p:nvGraphicFramePr>
        <p:xfrm>
          <a:off x="7077075" y="5024329"/>
          <a:ext cx="3852000" cy="111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26000">
                  <a:extLst>
                    <a:ext uri="{9D8B030D-6E8A-4147-A177-3AD203B41FA5}">
                      <a16:colId xmlns:a16="http://schemas.microsoft.com/office/drawing/2014/main" val="364849223"/>
                    </a:ext>
                  </a:extLst>
                </a:gridCol>
                <a:gridCol w="1926000">
                  <a:extLst>
                    <a:ext uri="{9D8B030D-6E8A-4147-A177-3AD203B41FA5}">
                      <a16:colId xmlns:a16="http://schemas.microsoft.com/office/drawing/2014/main" val="2575242584"/>
                    </a:ext>
                  </a:extLst>
                </a:gridCol>
              </a:tblGrid>
              <a:tr h="558000">
                <a:tc>
                  <a:txBody>
                    <a:bodyPr/>
                    <a:lstStyle/>
                    <a:p>
                      <a:pPr algn="ctr"/>
                      <a:r>
                        <a:rPr lang="nl-NL" sz="2400"/>
                        <a:t>1 appel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nl-NL" sz="24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64990607"/>
                  </a:ext>
                </a:extLst>
              </a:tr>
              <a:tr h="558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2400"/>
                        <a:t>150 gram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nl-NL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5927169"/>
                  </a:ext>
                </a:extLst>
              </a:tr>
            </a:tbl>
          </a:graphicData>
        </a:graphic>
      </p:graphicFrame>
      <p:graphicFrame>
        <p:nvGraphicFramePr>
          <p:cNvPr id="11" name="Tabel 4">
            <a:extLst>
              <a:ext uri="{FF2B5EF4-FFF2-40B4-BE49-F238E27FC236}">
                <a16:creationId xmlns:a16="http://schemas.microsoft.com/office/drawing/2014/main" id="{2EF1597F-E308-4C32-B965-D740E7F89A8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3443915"/>
              </p:ext>
            </p:extLst>
          </p:nvPr>
        </p:nvGraphicFramePr>
        <p:xfrm>
          <a:off x="7077075" y="3412864"/>
          <a:ext cx="3852000" cy="111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26000">
                  <a:extLst>
                    <a:ext uri="{9D8B030D-6E8A-4147-A177-3AD203B41FA5}">
                      <a16:colId xmlns:a16="http://schemas.microsoft.com/office/drawing/2014/main" val="364849223"/>
                    </a:ext>
                  </a:extLst>
                </a:gridCol>
                <a:gridCol w="1926000">
                  <a:extLst>
                    <a:ext uri="{9D8B030D-6E8A-4147-A177-3AD203B41FA5}">
                      <a16:colId xmlns:a16="http://schemas.microsoft.com/office/drawing/2014/main" val="2575242584"/>
                    </a:ext>
                  </a:extLst>
                </a:gridCol>
              </a:tblGrid>
              <a:tr h="558000">
                <a:tc>
                  <a:txBody>
                    <a:bodyPr/>
                    <a:lstStyle/>
                    <a:p>
                      <a:pPr algn="ctr"/>
                      <a:r>
                        <a:rPr lang="nl-NL" sz="2400"/>
                        <a:t>1 kilogram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nl-NL" sz="24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64990607"/>
                  </a:ext>
                </a:extLst>
              </a:tr>
              <a:tr h="558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2400"/>
                        <a:t>€ 1,95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2400" dirty="0"/>
                        <a:t>€ 15,-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5927169"/>
                  </a:ext>
                </a:extLst>
              </a:tr>
            </a:tbl>
          </a:graphicData>
        </a:graphic>
      </p:graphicFrame>
      <p:pic>
        <p:nvPicPr>
          <p:cNvPr id="9" name="Afbeelding 8" descr="Een afbeelding van AH Jonagold">
            <a:extLst>
              <a:ext uri="{FF2B5EF4-FFF2-40B4-BE49-F238E27FC236}">
                <a16:creationId xmlns:a16="http://schemas.microsoft.com/office/drawing/2014/main" id="{43408B95-EDA7-4014-9F80-FD6137AFFAD7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7806" y="861959"/>
            <a:ext cx="2068325" cy="2049204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4" name="Tabel 4">
            <a:extLst>
              <a:ext uri="{FF2B5EF4-FFF2-40B4-BE49-F238E27FC236}">
                <a16:creationId xmlns:a16="http://schemas.microsoft.com/office/drawing/2014/main" id="{E357D12F-E219-48C6-8D11-C7CC283D5AD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4778473"/>
              </p:ext>
            </p:extLst>
          </p:nvPr>
        </p:nvGraphicFramePr>
        <p:xfrm>
          <a:off x="7077075" y="5024329"/>
          <a:ext cx="3852000" cy="111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26000">
                  <a:extLst>
                    <a:ext uri="{9D8B030D-6E8A-4147-A177-3AD203B41FA5}">
                      <a16:colId xmlns:a16="http://schemas.microsoft.com/office/drawing/2014/main" val="364849223"/>
                    </a:ext>
                  </a:extLst>
                </a:gridCol>
                <a:gridCol w="1926000">
                  <a:extLst>
                    <a:ext uri="{9D8B030D-6E8A-4147-A177-3AD203B41FA5}">
                      <a16:colId xmlns:a16="http://schemas.microsoft.com/office/drawing/2014/main" val="2575242584"/>
                    </a:ext>
                  </a:extLst>
                </a:gridCol>
              </a:tblGrid>
              <a:tr h="558000">
                <a:tc>
                  <a:txBody>
                    <a:bodyPr/>
                    <a:lstStyle/>
                    <a:p>
                      <a:pPr algn="ctr"/>
                      <a:r>
                        <a:rPr lang="nl-NL" sz="2400"/>
                        <a:t>1 appel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nl-NL" sz="24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64990607"/>
                  </a:ext>
                </a:extLst>
              </a:tr>
              <a:tr h="558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2400"/>
                        <a:t>150 gram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2400"/>
                        <a:t>7,7 kilogram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5927169"/>
                  </a:ext>
                </a:extLst>
              </a:tr>
            </a:tbl>
          </a:graphicData>
        </a:graphic>
      </p:graphicFrame>
      <p:graphicFrame>
        <p:nvGraphicFramePr>
          <p:cNvPr id="15" name="Tabel 4">
            <a:extLst>
              <a:ext uri="{FF2B5EF4-FFF2-40B4-BE49-F238E27FC236}">
                <a16:creationId xmlns:a16="http://schemas.microsoft.com/office/drawing/2014/main" id="{141BEDB7-B1C6-4187-88F1-943D9A72FCA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8248084"/>
              </p:ext>
            </p:extLst>
          </p:nvPr>
        </p:nvGraphicFramePr>
        <p:xfrm>
          <a:off x="7077075" y="5024329"/>
          <a:ext cx="3852000" cy="111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26000">
                  <a:extLst>
                    <a:ext uri="{9D8B030D-6E8A-4147-A177-3AD203B41FA5}">
                      <a16:colId xmlns:a16="http://schemas.microsoft.com/office/drawing/2014/main" val="364849223"/>
                    </a:ext>
                  </a:extLst>
                </a:gridCol>
                <a:gridCol w="1926000">
                  <a:extLst>
                    <a:ext uri="{9D8B030D-6E8A-4147-A177-3AD203B41FA5}">
                      <a16:colId xmlns:a16="http://schemas.microsoft.com/office/drawing/2014/main" val="2575242584"/>
                    </a:ext>
                  </a:extLst>
                </a:gridCol>
              </a:tblGrid>
              <a:tr h="558000">
                <a:tc>
                  <a:txBody>
                    <a:bodyPr/>
                    <a:lstStyle/>
                    <a:p>
                      <a:pPr algn="ctr"/>
                      <a:r>
                        <a:rPr lang="nl-NL" sz="2400"/>
                        <a:t>1 appel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nl-NL" sz="24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64990607"/>
                  </a:ext>
                </a:extLst>
              </a:tr>
              <a:tr h="558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2400"/>
                        <a:t>150 gram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2400" dirty="0"/>
                        <a:t>7700 gram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5927169"/>
                  </a:ext>
                </a:extLst>
              </a:tr>
            </a:tbl>
          </a:graphicData>
        </a:graphic>
      </p:graphicFrame>
      <p:sp>
        <p:nvSpPr>
          <p:cNvPr id="2" name="Pijl: U-vormig 1">
            <a:extLst>
              <a:ext uri="{FF2B5EF4-FFF2-40B4-BE49-F238E27FC236}">
                <a16:creationId xmlns:a16="http://schemas.microsoft.com/office/drawing/2014/main" id="{49BE4C0D-72C5-9E06-5940-750B4FE56AF3}"/>
              </a:ext>
            </a:extLst>
          </p:cNvPr>
          <p:cNvSpPr/>
          <p:nvPr/>
        </p:nvSpPr>
        <p:spPr>
          <a:xfrm flipV="1">
            <a:off x="8833650" y="3795404"/>
            <a:ext cx="396000" cy="396000"/>
          </a:xfrm>
          <a:prstGeom prst="uturnArrow">
            <a:avLst>
              <a:gd name="adj1" fmla="val 25000"/>
              <a:gd name="adj2" fmla="val 25000"/>
              <a:gd name="adj3" fmla="val 25000"/>
              <a:gd name="adj4" fmla="val 43750"/>
              <a:gd name="adj5" fmla="val 75000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3" name="Pijl: U-vormig 2">
            <a:extLst>
              <a:ext uri="{FF2B5EF4-FFF2-40B4-BE49-F238E27FC236}">
                <a16:creationId xmlns:a16="http://schemas.microsoft.com/office/drawing/2014/main" id="{ADFE647D-4018-6513-C016-9806012CBA47}"/>
              </a:ext>
            </a:extLst>
          </p:cNvPr>
          <p:cNvSpPr/>
          <p:nvPr/>
        </p:nvSpPr>
        <p:spPr>
          <a:xfrm flipV="1">
            <a:off x="8833650" y="5374804"/>
            <a:ext cx="396000" cy="396000"/>
          </a:xfrm>
          <a:prstGeom prst="uturnArrow">
            <a:avLst>
              <a:gd name="adj1" fmla="val 25000"/>
              <a:gd name="adj2" fmla="val 25000"/>
              <a:gd name="adj3" fmla="val 25000"/>
              <a:gd name="adj4" fmla="val 43750"/>
              <a:gd name="adj5" fmla="val 75000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39472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27B502E-16DE-1E9D-07E7-0011D89051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37655"/>
            <a:ext cx="10417921" cy="558153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Voorbeeld</a:t>
            </a:r>
            <a:r>
              <a:rPr lang="en-US" dirty="0"/>
              <a:t> 1 – </a:t>
            </a:r>
            <a:r>
              <a:rPr lang="en-US" dirty="0" err="1"/>
              <a:t>Tankbeurt</a:t>
            </a:r>
            <a:endParaRPr lang="nl-NL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kstvak 9">
                <a:extLst>
                  <a:ext uri="{FF2B5EF4-FFF2-40B4-BE49-F238E27FC236}">
                    <a16:creationId xmlns:a16="http://schemas.microsoft.com/office/drawing/2014/main" id="{6227BBB7-8E8D-4410-9B60-7610BAA74A87}"/>
                  </a:ext>
                </a:extLst>
              </p:cNvPr>
              <p:cNvSpPr txBox="1"/>
              <p:nvPr/>
            </p:nvSpPr>
            <p:spPr>
              <a:xfrm>
                <a:off x="838200" y="1412138"/>
                <a:ext cx="5814848" cy="56630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nl-NL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Het bandstofverbruik van een auto is 7,2 L per 100 kilometer. Bij een tankbeurt betaal je  € 109,20 voor 52 liter benzine. </a:t>
                </a:r>
              </a:p>
              <a:p>
                <a:pPr>
                  <a:spcBef>
                    <a:spcPts val="300"/>
                  </a:spcBef>
                  <a:spcAft>
                    <a:spcPts val="300"/>
                  </a:spcAft>
                </a:pPr>
                <a:endParaRPr lang="nl-NL" sz="24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</a:endParaRPr>
              </a:p>
              <a:p>
                <a:pPr marL="342900" indent="-342900">
                  <a:spcBef>
                    <a:spcPts val="300"/>
                  </a:spcBef>
                  <a:spcAft>
                    <a:spcPts val="300"/>
                  </a:spcAft>
                  <a:buFont typeface="Arial" panose="020B0604020202020204" pitchFamily="34" charset="0"/>
                  <a:buChar char="•"/>
                </a:pPr>
                <a:r>
                  <a:rPr lang="nl-NL" sz="2400" dirty="0">
                    <a:solidFill>
                      <a:srgbClr val="000000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Hoeveel kost de benzine per kilometer?</a:t>
                </a:r>
              </a:p>
              <a:p>
                <a:pPr marL="342900" lvl="0" indent="-342900">
                  <a:spcBef>
                    <a:spcPts val="1200"/>
                  </a:spcBef>
                  <a:spcAft>
                    <a:spcPts val="300"/>
                  </a:spcAft>
                  <a:buFont typeface="Arial" panose="020B0604020202020204" pitchFamily="34" charset="0"/>
                  <a:buChar char="•"/>
                </a:pPr>
                <a:r>
                  <a:rPr lang="nl-NL" sz="24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52 liter = </a:t>
                </a:r>
                <a:r>
                  <a:rPr lang="nl-NL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€ 109,20</a:t>
                </a:r>
                <a:r>
                  <a:rPr lang="nl-NL" sz="24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pPr marL="342900" lvl="0" indent="-342900">
                  <a:spcBef>
                    <a:spcPts val="300"/>
                  </a:spcBef>
                  <a:spcAft>
                    <a:spcPts val="300"/>
                  </a:spcAft>
                  <a:buFont typeface="Arial" panose="020B0604020202020204" pitchFamily="34" charset="0"/>
                  <a:buChar char="•"/>
                </a:pPr>
                <a:r>
                  <a:rPr lang="nl-NL" sz="2400" dirty="0">
                    <a:solidFill>
                      <a:srgbClr val="000000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7,2 liter = 100 km</a:t>
                </a:r>
                <a:r>
                  <a:rPr lang="nl-NL" sz="24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</a:p>
              <a:p>
                <a:pPr marL="342900" lvl="0" indent="-342900">
                  <a:spcBef>
                    <a:spcPts val="300"/>
                  </a:spcBef>
                  <a:spcAft>
                    <a:spcPts val="300"/>
                  </a:spcAft>
                  <a:buFont typeface="Arial" panose="020B0604020202020204" pitchFamily="34" charset="0"/>
                  <a:buChar char="•"/>
                </a:pPr>
                <a:endParaRPr lang="nl-NL" sz="24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endParaRPr>
              </a:p>
              <a:p>
                <a:pPr marL="342900" indent="-342900">
                  <a:spcBef>
                    <a:spcPts val="300"/>
                  </a:spcBef>
                  <a:spcAft>
                    <a:spcPts val="300"/>
                  </a:spcAft>
                  <a:buFont typeface="Arial" panose="020B0604020202020204" pitchFamily="34" charset="0"/>
                  <a:buChar char="•"/>
                </a:pPr>
                <a:r>
                  <a:rPr lang="nl-NL" sz="24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Via 1:</a:t>
                </a:r>
                <a14:m>
                  <m:oMath xmlns:m="http://schemas.openxmlformats.org/officeDocument/2006/math">
                    <m:r>
                      <a:rPr lang="nl-NL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1</m:t>
                    </m:r>
                    <m:r>
                      <a:rPr lang="nl-NL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09,20</m:t>
                    </m:r>
                    <m:r>
                      <a:rPr lang="nl-NL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÷</m:t>
                    </m:r>
                    <m:r>
                      <a:rPr lang="nl-NL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52</m:t>
                    </m:r>
                    <m:r>
                      <a:rPr lang="nl-NL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nl-NL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7,2</m:t>
                    </m:r>
                    <m:r>
                      <a:rPr lang="nl-NL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nl-NL" sz="2400" dirty="0">
                        <a:latin typeface="Calibri" panose="020F0502020204030204" pitchFamily="34" charset="0"/>
                        <a:cs typeface="Calibri" panose="020F0502020204030204" pitchFamily="34" charset="0"/>
                      </a:rPr>
                      <m:t>€</m:t>
                    </m:r>
                    <m:r>
                      <a:rPr lang="nl-NL" sz="2400" b="0" i="1" dirty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 15,12</m:t>
                    </m:r>
                  </m:oMath>
                </a14:m>
                <a:r>
                  <a:rPr lang="nl-NL" sz="2400" dirty="0">
                    <a:solidFill>
                      <a:srgbClr val="000000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</a:p>
              <a:p>
                <a:pPr marL="342900" lvl="0" indent="-342900">
                  <a:spcBef>
                    <a:spcPts val="300"/>
                  </a:spcBef>
                  <a:spcAft>
                    <a:spcPts val="300"/>
                  </a:spcAft>
                  <a:buFont typeface="Arial" panose="020B0604020202020204" pitchFamily="34" charset="0"/>
                  <a:buChar char="•"/>
                </a:pPr>
                <a:r>
                  <a:rPr lang="nl-NL" sz="2400" dirty="0">
                    <a:solidFill>
                      <a:srgbClr val="000000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1 km = </a:t>
                </a:r>
                <a:r>
                  <a:rPr lang="nl-NL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€  </a:t>
                </a:r>
                <a:r>
                  <a:rPr lang="nl-NL" sz="2400" dirty="0">
                    <a:solidFill>
                      <a:srgbClr val="000000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…..  ??</a:t>
                </a:r>
              </a:p>
              <a:p>
                <a:pPr marL="342900" lvl="0" indent="-342900">
                  <a:spcBef>
                    <a:spcPts val="300"/>
                  </a:spcBef>
                  <a:spcAft>
                    <a:spcPts val="300"/>
                  </a:spcAft>
                  <a:buFont typeface="Arial" panose="020B0604020202020204" pitchFamily="34" charset="0"/>
                  <a:buChar char="•"/>
                </a:pPr>
                <a:r>
                  <a:rPr lang="nl-NL" sz="24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Via 1:</a:t>
                </a:r>
                <a14:m>
                  <m:oMath xmlns:m="http://schemas.openxmlformats.org/officeDocument/2006/math">
                    <m:r>
                      <a:rPr lang="nl-NL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1</m:t>
                    </m:r>
                    <m:r>
                      <a:rPr lang="nl-NL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5,12</m:t>
                    </m:r>
                    <m:r>
                      <a:rPr lang="nl-NL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÷</m:t>
                    </m:r>
                    <m:r>
                      <a:rPr lang="nl-NL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100</m:t>
                    </m:r>
                    <m:r>
                      <a:rPr lang="nl-NL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nl-NL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</m:t>
                    </m:r>
                    <m:r>
                      <a:rPr lang="nl-NL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nl-NL" sz="2400" dirty="0">
                        <a:latin typeface="Calibri" panose="020F0502020204030204" pitchFamily="34" charset="0"/>
                        <a:cs typeface="Calibri" panose="020F0502020204030204" pitchFamily="34" charset="0"/>
                      </a:rPr>
                      <m:t>€</m:t>
                    </m:r>
                    <m:r>
                      <a:rPr lang="nl-NL" sz="2400" i="1" dirty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 </m:t>
                    </m:r>
                    <m:r>
                      <a:rPr lang="nl-NL" sz="2400" b="0" i="1" dirty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0,</m:t>
                    </m:r>
                    <m:r>
                      <a:rPr lang="nl-NL" sz="2400" i="1" dirty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15</m:t>
                    </m:r>
                  </m:oMath>
                </a14:m>
                <a:r>
                  <a:rPr lang="nl-NL" sz="2400" dirty="0">
                    <a:solidFill>
                      <a:srgbClr val="000000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</a:p>
              <a:p>
                <a:endParaRPr lang="nl-NL" sz="2400" dirty="0">
                  <a:solidFill>
                    <a:srgbClr val="00000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endParaRPr>
              </a:p>
              <a:p>
                <a:endParaRPr lang="nl-NL" sz="24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0" name="Tekstvak 9">
                <a:extLst>
                  <a:ext uri="{FF2B5EF4-FFF2-40B4-BE49-F238E27FC236}">
                    <a16:creationId xmlns:a16="http://schemas.microsoft.com/office/drawing/2014/main" id="{6227BBB7-8E8D-4410-9B60-7610BAA74A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1412138"/>
                <a:ext cx="5814848" cy="5663089"/>
              </a:xfrm>
              <a:prstGeom prst="rect">
                <a:avLst/>
              </a:prstGeom>
              <a:blipFill>
                <a:blip r:embed="rId2"/>
                <a:stretch>
                  <a:fillRect l="-1679" t="-861" r="-3253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1" name="Tabel 4">
            <a:extLst>
              <a:ext uri="{FF2B5EF4-FFF2-40B4-BE49-F238E27FC236}">
                <a16:creationId xmlns:a16="http://schemas.microsoft.com/office/drawing/2014/main" id="{2EF1597F-E308-4C32-B965-D740E7F89A8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9156987"/>
              </p:ext>
            </p:extLst>
          </p:nvPr>
        </p:nvGraphicFramePr>
        <p:xfrm>
          <a:off x="7404121" y="3747416"/>
          <a:ext cx="3852000" cy="111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26000">
                  <a:extLst>
                    <a:ext uri="{9D8B030D-6E8A-4147-A177-3AD203B41FA5}">
                      <a16:colId xmlns:a16="http://schemas.microsoft.com/office/drawing/2014/main" val="364849223"/>
                    </a:ext>
                  </a:extLst>
                </a:gridCol>
                <a:gridCol w="1926000">
                  <a:extLst>
                    <a:ext uri="{9D8B030D-6E8A-4147-A177-3AD203B41FA5}">
                      <a16:colId xmlns:a16="http://schemas.microsoft.com/office/drawing/2014/main" val="2575242584"/>
                    </a:ext>
                  </a:extLst>
                </a:gridCol>
              </a:tblGrid>
              <a:tr h="558000">
                <a:tc>
                  <a:txBody>
                    <a:bodyPr/>
                    <a:lstStyle/>
                    <a:p>
                      <a:pPr algn="ctr"/>
                      <a:r>
                        <a:rPr lang="nl-NL" sz="2400"/>
                        <a:t>52 liter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nl-NL" sz="24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64990607"/>
                  </a:ext>
                </a:extLst>
              </a:tr>
              <a:tr h="558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2400"/>
                        <a:t>€ 109,20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nl-NL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5927169"/>
                  </a:ext>
                </a:extLst>
              </a:tr>
            </a:tbl>
          </a:graphicData>
        </a:graphic>
      </p:graphicFrame>
      <p:graphicFrame>
        <p:nvGraphicFramePr>
          <p:cNvPr id="15" name="Tabel 4">
            <a:extLst>
              <a:ext uri="{FF2B5EF4-FFF2-40B4-BE49-F238E27FC236}">
                <a16:creationId xmlns:a16="http://schemas.microsoft.com/office/drawing/2014/main" id="{141BEDB7-B1C6-4187-88F1-943D9A72FCA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6443939"/>
              </p:ext>
            </p:extLst>
          </p:nvPr>
        </p:nvGraphicFramePr>
        <p:xfrm>
          <a:off x="7406232" y="5171954"/>
          <a:ext cx="3852000" cy="111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26000">
                  <a:extLst>
                    <a:ext uri="{9D8B030D-6E8A-4147-A177-3AD203B41FA5}">
                      <a16:colId xmlns:a16="http://schemas.microsoft.com/office/drawing/2014/main" val="364849223"/>
                    </a:ext>
                  </a:extLst>
                </a:gridCol>
                <a:gridCol w="1926000">
                  <a:extLst>
                    <a:ext uri="{9D8B030D-6E8A-4147-A177-3AD203B41FA5}">
                      <a16:colId xmlns:a16="http://schemas.microsoft.com/office/drawing/2014/main" val="2575242584"/>
                    </a:ext>
                  </a:extLst>
                </a:gridCol>
              </a:tblGrid>
              <a:tr h="558000">
                <a:tc>
                  <a:txBody>
                    <a:bodyPr/>
                    <a:lstStyle/>
                    <a:p>
                      <a:pPr algn="ctr"/>
                      <a:r>
                        <a:rPr lang="nl-NL" sz="2400"/>
                        <a:t>100 km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nl-NL" sz="24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64990607"/>
                  </a:ext>
                </a:extLst>
              </a:tr>
              <a:tr h="558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2400"/>
                        <a:t>7,2 liter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nl-NL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5927169"/>
                  </a:ext>
                </a:extLst>
              </a:tr>
            </a:tbl>
          </a:graphicData>
        </a:graphic>
      </p:graphicFrame>
      <p:pic>
        <p:nvPicPr>
          <p:cNvPr id="2050" name="Picture 2" descr="Alles over brandstof en goedkoop tanken - ANWB">
            <a:extLst>
              <a:ext uri="{FF2B5EF4-FFF2-40B4-BE49-F238E27FC236}">
                <a16:creationId xmlns:a16="http://schemas.microsoft.com/office/drawing/2014/main" id="{C9DF0194-C53C-4C02-8FE9-244D7DCB9D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4303" y="1412138"/>
            <a:ext cx="3588306" cy="2018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7" name="Tabel 4">
            <a:extLst>
              <a:ext uri="{FF2B5EF4-FFF2-40B4-BE49-F238E27FC236}">
                <a16:creationId xmlns:a16="http://schemas.microsoft.com/office/drawing/2014/main" id="{84F7A160-77F5-447F-83B5-A8FD5C31AB8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6838608"/>
              </p:ext>
            </p:extLst>
          </p:nvPr>
        </p:nvGraphicFramePr>
        <p:xfrm>
          <a:off x="7404121" y="3747416"/>
          <a:ext cx="3852000" cy="111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26000">
                  <a:extLst>
                    <a:ext uri="{9D8B030D-6E8A-4147-A177-3AD203B41FA5}">
                      <a16:colId xmlns:a16="http://schemas.microsoft.com/office/drawing/2014/main" val="364849223"/>
                    </a:ext>
                  </a:extLst>
                </a:gridCol>
                <a:gridCol w="1926000">
                  <a:extLst>
                    <a:ext uri="{9D8B030D-6E8A-4147-A177-3AD203B41FA5}">
                      <a16:colId xmlns:a16="http://schemas.microsoft.com/office/drawing/2014/main" val="2575242584"/>
                    </a:ext>
                  </a:extLst>
                </a:gridCol>
              </a:tblGrid>
              <a:tr h="558000">
                <a:tc>
                  <a:txBody>
                    <a:bodyPr/>
                    <a:lstStyle/>
                    <a:p>
                      <a:pPr algn="ctr"/>
                      <a:r>
                        <a:rPr lang="nl-NL" sz="2400"/>
                        <a:t>52 liter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2400"/>
                        <a:t>7,2 liter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64990607"/>
                  </a:ext>
                </a:extLst>
              </a:tr>
              <a:tr h="558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2400"/>
                        <a:t>€ 109,20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nl-NL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5927169"/>
                  </a:ext>
                </a:extLst>
              </a:tr>
            </a:tbl>
          </a:graphicData>
        </a:graphic>
      </p:graphicFrame>
      <p:graphicFrame>
        <p:nvGraphicFramePr>
          <p:cNvPr id="20" name="Tabel 4">
            <a:extLst>
              <a:ext uri="{FF2B5EF4-FFF2-40B4-BE49-F238E27FC236}">
                <a16:creationId xmlns:a16="http://schemas.microsoft.com/office/drawing/2014/main" id="{D5E3E313-E927-4D3E-8DA7-E3FFEAF0E58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9935622"/>
              </p:ext>
            </p:extLst>
          </p:nvPr>
        </p:nvGraphicFramePr>
        <p:xfrm>
          <a:off x="7406232" y="5170091"/>
          <a:ext cx="3852000" cy="111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26000">
                  <a:extLst>
                    <a:ext uri="{9D8B030D-6E8A-4147-A177-3AD203B41FA5}">
                      <a16:colId xmlns:a16="http://schemas.microsoft.com/office/drawing/2014/main" val="364849223"/>
                    </a:ext>
                  </a:extLst>
                </a:gridCol>
                <a:gridCol w="1926000">
                  <a:extLst>
                    <a:ext uri="{9D8B030D-6E8A-4147-A177-3AD203B41FA5}">
                      <a16:colId xmlns:a16="http://schemas.microsoft.com/office/drawing/2014/main" val="2575242584"/>
                    </a:ext>
                  </a:extLst>
                </a:gridCol>
              </a:tblGrid>
              <a:tr h="558000">
                <a:tc>
                  <a:txBody>
                    <a:bodyPr/>
                    <a:lstStyle/>
                    <a:p>
                      <a:pPr algn="ctr"/>
                      <a:r>
                        <a:rPr lang="nl-NL" sz="2400"/>
                        <a:t>100 km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2400"/>
                        <a:t>1 km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64990607"/>
                  </a:ext>
                </a:extLst>
              </a:tr>
              <a:tr h="558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2400"/>
                        <a:t>7,2 liter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2400" dirty="0"/>
                        <a:t>€ …..  ??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5927169"/>
                  </a:ext>
                </a:extLst>
              </a:tr>
            </a:tbl>
          </a:graphicData>
        </a:graphic>
      </p:graphicFrame>
      <p:graphicFrame>
        <p:nvGraphicFramePr>
          <p:cNvPr id="21" name="Tabel 4">
            <a:extLst>
              <a:ext uri="{FF2B5EF4-FFF2-40B4-BE49-F238E27FC236}">
                <a16:creationId xmlns:a16="http://schemas.microsoft.com/office/drawing/2014/main" id="{1B4677CF-9488-4E36-BF0C-B5E3DBA45E6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948037"/>
              </p:ext>
            </p:extLst>
          </p:nvPr>
        </p:nvGraphicFramePr>
        <p:xfrm>
          <a:off x="7406232" y="5185122"/>
          <a:ext cx="3852000" cy="111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26000">
                  <a:extLst>
                    <a:ext uri="{9D8B030D-6E8A-4147-A177-3AD203B41FA5}">
                      <a16:colId xmlns:a16="http://schemas.microsoft.com/office/drawing/2014/main" val="364849223"/>
                    </a:ext>
                  </a:extLst>
                </a:gridCol>
                <a:gridCol w="1926000">
                  <a:extLst>
                    <a:ext uri="{9D8B030D-6E8A-4147-A177-3AD203B41FA5}">
                      <a16:colId xmlns:a16="http://schemas.microsoft.com/office/drawing/2014/main" val="2575242584"/>
                    </a:ext>
                  </a:extLst>
                </a:gridCol>
              </a:tblGrid>
              <a:tr h="558000">
                <a:tc>
                  <a:txBody>
                    <a:bodyPr/>
                    <a:lstStyle/>
                    <a:p>
                      <a:pPr algn="ctr"/>
                      <a:r>
                        <a:rPr lang="nl-NL" sz="2400"/>
                        <a:t>100 km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2400"/>
                        <a:t>1 km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64990607"/>
                  </a:ext>
                </a:extLst>
              </a:tr>
              <a:tr h="558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2400"/>
                        <a:t>€ 15,12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2400" dirty="0"/>
                        <a:t>€ …..  ??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5927169"/>
                  </a:ext>
                </a:extLst>
              </a:tr>
            </a:tbl>
          </a:graphicData>
        </a:graphic>
      </p:graphicFrame>
      <p:sp>
        <p:nvSpPr>
          <p:cNvPr id="2" name="Pijl: U-vormig 1">
            <a:extLst>
              <a:ext uri="{FF2B5EF4-FFF2-40B4-BE49-F238E27FC236}">
                <a16:creationId xmlns:a16="http://schemas.microsoft.com/office/drawing/2014/main" id="{DBD8DC18-AA8E-39C0-18FD-CA54A120CC72}"/>
              </a:ext>
            </a:extLst>
          </p:cNvPr>
          <p:cNvSpPr/>
          <p:nvPr/>
        </p:nvSpPr>
        <p:spPr>
          <a:xfrm>
            <a:off x="9151171" y="4107416"/>
            <a:ext cx="396000" cy="396000"/>
          </a:xfrm>
          <a:prstGeom prst="uturnArrow">
            <a:avLst>
              <a:gd name="adj1" fmla="val 25000"/>
              <a:gd name="adj2" fmla="val 25000"/>
              <a:gd name="adj3" fmla="val 25000"/>
              <a:gd name="adj4" fmla="val 43750"/>
              <a:gd name="adj5" fmla="val 75000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3" name="Pijl: U-vormig 2">
            <a:extLst>
              <a:ext uri="{FF2B5EF4-FFF2-40B4-BE49-F238E27FC236}">
                <a16:creationId xmlns:a16="http://schemas.microsoft.com/office/drawing/2014/main" id="{20B7A730-23A7-5BF8-6FC0-E36807AC6EF5}"/>
              </a:ext>
            </a:extLst>
          </p:cNvPr>
          <p:cNvSpPr/>
          <p:nvPr/>
        </p:nvSpPr>
        <p:spPr>
          <a:xfrm>
            <a:off x="9151171" y="5553344"/>
            <a:ext cx="396000" cy="396000"/>
          </a:xfrm>
          <a:prstGeom prst="uturnArrow">
            <a:avLst>
              <a:gd name="adj1" fmla="val 25000"/>
              <a:gd name="adj2" fmla="val 25000"/>
              <a:gd name="adj3" fmla="val 25000"/>
              <a:gd name="adj4" fmla="val 43750"/>
              <a:gd name="adj5" fmla="val 75000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167885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8" name="Tabel 4">
            <a:extLst>
              <a:ext uri="{FF2B5EF4-FFF2-40B4-BE49-F238E27FC236}">
                <a16:creationId xmlns:a16="http://schemas.microsoft.com/office/drawing/2014/main" id="{4F70FBCC-EFB4-4BD9-AE14-F53941E8DF4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4206923"/>
              </p:ext>
            </p:extLst>
          </p:nvPr>
        </p:nvGraphicFramePr>
        <p:xfrm>
          <a:off x="7404121" y="5060962"/>
          <a:ext cx="3852000" cy="111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26000">
                  <a:extLst>
                    <a:ext uri="{9D8B030D-6E8A-4147-A177-3AD203B41FA5}">
                      <a16:colId xmlns:a16="http://schemas.microsoft.com/office/drawing/2014/main" val="364849223"/>
                    </a:ext>
                  </a:extLst>
                </a:gridCol>
                <a:gridCol w="1926000">
                  <a:extLst>
                    <a:ext uri="{9D8B030D-6E8A-4147-A177-3AD203B41FA5}">
                      <a16:colId xmlns:a16="http://schemas.microsoft.com/office/drawing/2014/main" val="2575242584"/>
                    </a:ext>
                  </a:extLst>
                </a:gridCol>
              </a:tblGrid>
              <a:tr h="558000">
                <a:tc>
                  <a:txBody>
                    <a:bodyPr/>
                    <a:lstStyle/>
                    <a:p>
                      <a:pPr algn="ctr"/>
                      <a:r>
                        <a:rPr lang="nl-NL" sz="2400" dirty="0"/>
                        <a:t>1 mL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nl-NL" sz="2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64990607"/>
                  </a:ext>
                </a:extLst>
              </a:tr>
              <a:tr h="558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2400" dirty="0"/>
                        <a:t>20 druppels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2000" dirty="0"/>
                        <a:t>1500 druppels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5927169"/>
                  </a:ext>
                </a:extLst>
              </a:tr>
            </a:tbl>
          </a:graphicData>
        </a:graphic>
      </p:graphicFrame>
      <p:sp>
        <p:nvSpPr>
          <p:cNvPr id="6" name="Pijl: U-vormig 5">
            <a:extLst>
              <a:ext uri="{FF2B5EF4-FFF2-40B4-BE49-F238E27FC236}">
                <a16:creationId xmlns:a16="http://schemas.microsoft.com/office/drawing/2014/main" id="{374BF8F7-6F30-1D8F-5CDE-D66D092DDB98}"/>
              </a:ext>
            </a:extLst>
          </p:cNvPr>
          <p:cNvSpPr/>
          <p:nvPr/>
        </p:nvSpPr>
        <p:spPr>
          <a:xfrm flipV="1">
            <a:off x="9158342" y="5400959"/>
            <a:ext cx="396000" cy="396000"/>
          </a:xfrm>
          <a:prstGeom prst="uturnArrow">
            <a:avLst>
              <a:gd name="adj1" fmla="val 25000"/>
              <a:gd name="adj2" fmla="val 25000"/>
              <a:gd name="adj3" fmla="val 25000"/>
              <a:gd name="adj4" fmla="val 43750"/>
              <a:gd name="adj5" fmla="val 75000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graphicFrame>
        <p:nvGraphicFramePr>
          <p:cNvPr id="27" name="Tabel 4">
            <a:extLst>
              <a:ext uri="{FF2B5EF4-FFF2-40B4-BE49-F238E27FC236}">
                <a16:creationId xmlns:a16="http://schemas.microsoft.com/office/drawing/2014/main" id="{A6DA739A-B2D0-415C-A352-F3158DA1BC1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0619285"/>
              </p:ext>
            </p:extLst>
          </p:nvPr>
        </p:nvGraphicFramePr>
        <p:xfrm>
          <a:off x="7404121" y="5060962"/>
          <a:ext cx="3852000" cy="111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26000">
                  <a:extLst>
                    <a:ext uri="{9D8B030D-6E8A-4147-A177-3AD203B41FA5}">
                      <a16:colId xmlns:a16="http://schemas.microsoft.com/office/drawing/2014/main" val="364849223"/>
                    </a:ext>
                  </a:extLst>
                </a:gridCol>
                <a:gridCol w="1926000">
                  <a:extLst>
                    <a:ext uri="{9D8B030D-6E8A-4147-A177-3AD203B41FA5}">
                      <a16:colId xmlns:a16="http://schemas.microsoft.com/office/drawing/2014/main" val="2575242584"/>
                    </a:ext>
                  </a:extLst>
                </a:gridCol>
              </a:tblGrid>
              <a:tr h="558000">
                <a:tc>
                  <a:txBody>
                    <a:bodyPr/>
                    <a:lstStyle/>
                    <a:p>
                      <a:pPr algn="ctr"/>
                      <a:r>
                        <a:rPr lang="nl-NL" sz="2400" dirty="0"/>
                        <a:t>1 liter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2400" dirty="0"/>
                        <a:t>0,075 L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64990607"/>
                  </a:ext>
                </a:extLst>
              </a:tr>
              <a:tr h="558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2400" dirty="0"/>
                        <a:t>9 gram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nl-NL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5927169"/>
                  </a:ext>
                </a:extLst>
              </a:tr>
            </a:tbl>
          </a:graphicData>
        </a:graphic>
      </p:graphicFrame>
      <p:graphicFrame>
        <p:nvGraphicFramePr>
          <p:cNvPr id="26" name="Tabel 4">
            <a:extLst>
              <a:ext uri="{FF2B5EF4-FFF2-40B4-BE49-F238E27FC236}">
                <a16:creationId xmlns:a16="http://schemas.microsoft.com/office/drawing/2014/main" id="{294B1959-D113-4189-B24C-53EFE71EA2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4498358"/>
              </p:ext>
            </p:extLst>
          </p:nvPr>
        </p:nvGraphicFramePr>
        <p:xfrm>
          <a:off x="7404121" y="3637762"/>
          <a:ext cx="3852000" cy="1259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26000">
                  <a:extLst>
                    <a:ext uri="{9D8B030D-6E8A-4147-A177-3AD203B41FA5}">
                      <a16:colId xmlns:a16="http://schemas.microsoft.com/office/drawing/2014/main" val="364849223"/>
                    </a:ext>
                  </a:extLst>
                </a:gridCol>
                <a:gridCol w="1926000">
                  <a:extLst>
                    <a:ext uri="{9D8B030D-6E8A-4147-A177-3AD203B41FA5}">
                      <a16:colId xmlns:a16="http://schemas.microsoft.com/office/drawing/2014/main" val="2575242584"/>
                    </a:ext>
                  </a:extLst>
                </a:gridCol>
              </a:tblGrid>
              <a:tr h="558000">
                <a:tc>
                  <a:txBody>
                    <a:bodyPr/>
                    <a:lstStyle/>
                    <a:p>
                      <a:pPr algn="ctr"/>
                      <a:r>
                        <a:rPr lang="nl-NL" sz="2400" dirty="0"/>
                        <a:t>1 minuut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2000" dirty="0"/>
                        <a:t>1 uur </a:t>
                      </a:r>
                    </a:p>
                    <a:p>
                      <a:pPr algn="ctr"/>
                      <a:r>
                        <a:rPr lang="nl-NL" sz="2000" dirty="0"/>
                        <a:t>= 60 minuten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64990607"/>
                  </a:ext>
                </a:extLst>
              </a:tr>
              <a:tr h="558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2400" dirty="0"/>
                        <a:t>25 druppels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nl-NL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5927169"/>
                  </a:ext>
                </a:extLst>
              </a:tr>
            </a:tbl>
          </a:graphicData>
        </a:graphic>
      </p:graphicFrame>
      <p:sp>
        <p:nvSpPr>
          <p:cNvPr id="4" name="Title 3">
            <a:extLst>
              <a:ext uri="{FF2B5EF4-FFF2-40B4-BE49-F238E27FC236}">
                <a16:creationId xmlns:a16="http://schemas.microsoft.com/office/drawing/2014/main" id="{23D90998-2B3A-09EF-36CF-5DD20F4AAA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37655"/>
            <a:ext cx="10417921" cy="558153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Voorbeeld</a:t>
            </a:r>
            <a:r>
              <a:rPr lang="en-US" dirty="0"/>
              <a:t> 2 – </a:t>
            </a:r>
            <a:r>
              <a:rPr lang="en-US" dirty="0" err="1"/>
              <a:t>Infuus</a:t>
            </a:r>
            <a:endParaRPr lang="nl-NL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kstvak 9">
                <a:extLst>
                  <a:ext uri="{FF2B5EF4-FFF2-40B4-BE49-F238E27FC236}">
                    <a16:creationId xmlns:a16="http://schemas.microsoft.com/office/drawing/2014/main" id="{6227BBB7-8E8D-4410-9B60-7610BAA74A87}"/>
                  </a:ext>
                </a:extLst>
              </p:cNvPr>
              <p:cNvSpPr txBox="1"/>
              <p:nvPr/>
            </p:nvSpPr>
            <p:spPr>
              <a:xfrm>
                <a:off x="838200" y="1407746"/>
                <a:ext cx="5815791" cy="55476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nl-NL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Via </a:t>
                </a:r>
                <a:r>
                  <a:rPr lang="nl-NL" sz="2400" dirty="0">
                    <a:cs typeface="Calibri" panose="020F0502020204030204" pitchFamily="34" charset="0"/>
                  </a:rPr>
                  <a:t>een infuus wordt e</a:t>
                </a:r>
                <a:r>
                  <a:rPr lang="nl-NL" sz="2400" dirty="0"/>
                  <a:t>en fysiologische zoutoplossing toegediend. Dat een oplossing van 9 gram keukenzout (</a:t>
                </a:r>
                <a:r>
                  <a:rPr lang="nl-NL" sz="2400" dirty="0" err="1"/>
                  <a:t>NaCl</a:t>
                </a:r>
                <a:r>
                  <a:rPr lang="nl-NL" sz="2400" dirty="0"/>
                  <a:t>) per liter water. Het infuus staat ingesteld op 25 druppels per minuut, en 20 druppels  is gelijk aan 1 mL.</a:t>
                </a:r>
              </a:p>
              <a:p>
                <a:pPr>
                  <a:spcBef>
                    <a:spcPts val="1200"/>
                  </a:spcBef>
                  <a:spcAft>
                    <a:spcPts val="300"/>
                  </a:spcAft>
                </a:pPr>
                <a:r>
                  <a:rPr lang="nl-NL" sz="2400" dirty="0">
                    <a:solidFill>
                      <a:srgbClr val="000000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Hoeveel gram zout wordt met dit infuus per uur in het lichaam gebracht?</a:t>
                </a:r>
              </a:p>
              <a:p>
                <a:pPr marL="342900" lvl="0" indent="-342900">
                  <a:spcBef>
                    <a:spcPts val="1200"/>
                  </a:spcBef>
                  <a:spcAft>
                    <a:spcPts val="300"/>
                  </a:spcAft>
                  <a:buFont typeface="Arial" panose="020B0604020202020204" pitchFamily="34" charset="0"/>
                  <a:buChar char="•"/>
                </a:pPr>
                <a:r>
                  <a:rPr lang="nl-NL" sz="24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In 1 uur: </a:t>
                </a:r>
                <a14:m>
                  <m:oMath xmlns:m="http://schemas.openxmlformats.org/officeDocument/2006/math">
                    <m:r>
                      <a:rPr lang="nl-NL" sz="24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</m:t>
                    </m:r>
                    <m:r>
                      <a:rPr lang="nl-NL" sz="24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5</m:t>
                    </m:r>
                    <m:r>
                      <a:rPr lang="nl-NL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÷</m:t>
                    </m:r>
                    <m:r>
                      <a:rPr lang="nl-NL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</m:t>
                    </m:r>
                    <m:r>
                      <a:rPr lang="nl-NL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nl-NL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60</m:t>
                    </m:r>
                    <m:r>
                      <a:rPr lang="nl-NL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nl-NL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1500</m:t>
                    </m:r>
                  </m:oMath>
                </a14:m>
                <a:r>
                  <a:rPr lang="nl-NL" sz="24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druppels</a:t>
                </a:r>
              </a:p>
              <a:p>
                <a:pPr marL="342900" lvl="0" indent="-342900">
                  <a:spcBef>
                    <a:spcPts val="300"/>
                  </a:spcBef>
                  <a:spcAft>
                    <a:spcPts val="300"/>
                  </a:spcAft>
                  <a:buFont typeface="Arial" panose="020B0604020202020204" pitchFamily="34" charset="0"/>
                  <a:buChar char="•"/>
                </a:pPr>
                <a:r>
                  <a:rPr lang="nl-NL" sz="2400" dirty="0">
                    <a:solidFill>
                      <a:srgbClr val="000000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1500 druppels is </a:t>
                </a:r>
                <a14:m>
                  <m:oMath xmlns:m="http://schemas.openxmlformats.org/officeDocument/2006/math">
                    <m:r>
                      <a:rPr lang="nl-NL" sz="24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</m:t>
                    </m:r>
                    <m:r>
                      <a:rPr lang="nl-NL" sz="24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500</m:t>
                    </m:r>
                    <m:r>
                      <a:rPr lang="nl-NL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÷2</m:t>
                    </m:r>
                    <m:r>
                      <a:rPr lang="nl-NL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</m:t>
                    </m:r>
                    <m:r>
                      <a:rPr lang="nl-NL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nl-NL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75</m:t>
                    </m:r>
                  </m:oMath>
                </a14:m>
                <a:r>
                  <a:rPr lang="nl-NL" sz="2400" dirty="0">
                    <a:solidFill>
                      <a:srgbClr val="000000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mL</a:t>
                </a:r>
                <a:endParaRPr lang="nl-NL" sz="2400" dirty="0">
                  <a:solidFill>
                    <a:srgbClr val="00000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endParaRPr>
              </a:p>
              <a:p>
                <a:pPr marL="342900" lvl="0" indent="-342900">
                  <a:spcBef>
                    <a:spcPts val="300"/>
                  </a:spcBef>
                  <a:spcAft>
                    <a:spcPts val="300"/>
                  </a:spcAft>
                  <a:buFont typeface="Arial" panose="020B0604020202020204" pitchFamily="34" charset="0"/>
                  <a:buChar char="•"/>
                </a:pPr>
                <a:r>
                  <a:rPr lang="nl-NL" sz="2400" dirty="0">
                    <a:solidFill>
                      <a:srgbClr val="000000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75 mL = 0,075 L</a:t>
                </a:r>
              </a:p>
              <a:p>
                <a:pPr marL="342900" lvl="0" indent="-342900">
                  <a:spcBef>
                    <a:spcPts val="300"/>
                  </a:spcBef>
                  <a:spcAft>
                    <a:spcPts val="300"/>
                  </a:spcAft>
                  <a:buFont typeface="Arial" panose="020B0604020202020204" pitchFamily="34" charset="0"/>
                  <a:buChar char="•"/>
                </a:pPr>
                <a:r>
                  <a:rPr lang="nl-NL" sz="2400" dirty="0">
                    <a:solidFill>
                      <a:srgbClr val="000000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Ingebracht: </a:t>
                </a:r>
                <a14:m>
                  <m:oMath xmlns:m="http://schemas.openxmlformats.org/officeDocument/2006/math">
                    <m:r>
                      <a:rPr lang="nl-NL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9</m:t>
                    </m:r>
                    <m:r>
                      <a:rPr lang="nl-NL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÷</m:t>
                    </m:r>
                    <m:r>
                      <a:rPr lang="nl-NL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</m:t>
                    </m:r>
                    <m:r>
                      <a:rPr lang="nl-NL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nl-NL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0,075</m:t>
                    </m:r>
                    <m:r>
                      <a:rPr lang="nl-NL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nl-NL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0,765</m:t>
                    </m:r>
                  </m:oMath>
                </a14:m>
                <a:r>
                  <a:rPr lang="nl-NL" sz="24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gram</a:t>
                </a:r>
              </a:p>
              <a:p>
                <a:endParaRPr lang="nl-NL" sz="2400" dirty="0">
                  <a:solidFill>
                    <a:srgbClr val="00000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endParaRPr>
              </a:p>
              <a:p>
                <a:endParaRPr lang="nl-NL" sz="24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endParaRPr>
              </a:p>
            </p:txBody>
          </p:sp>
        </mc:Choice>
        <mc:Fallback>
          <p:sp>
            <p:nvSpPr>
              <p:cNvPr id="10" name="Tekstvak 9">
                <a:extLst>
                  <a:ext uri="{FF2B5EF4-FFF2-40B4-BE49-F238E27FC236}">
                    <a16:creationId xmlns:a16="http://schemas.microsoft.com/office/drawing/2014/main" id="{6227BBB7-8E8D-4410-9B60-7610BAA74A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1407746"/>
                <a:ext cx="5815791" cy="5547673"/>
              </a:xfrm>
              <a:prstGeom prst="rect">
                <a:avLst/>
              </a:prstGeom>
              <a:blipFill>
                <a:blip r:embed="rId2"/>
                <a:stretch>
                  <a:fillRect l="-1677" t="-879" r="-1468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2" descr="Infuus met sotrovimab verkleint kans op ziekenhuisopname door COVID-19  aanzienlijk - NTVO">
            <a:extLst>
              <a:ext uri="{FF2B5EF4-FFF2-40B4-BE49-F238E27FC236}">
                <a16:creationId xmlns:a16="http://schemas.microsoft.com/office/drawing/2014/main" id="{5794EBEC-957F-3524-A010-DDEB793127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8524" y="927628"/>
            <a:ext cx="3578971" cy="2383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ijl: U-vormig 2">
            <a:extLst>
              <a:ext uri="{FF2B5EF4-FFF2-40B4-BE49-F238E27FC236}">
                <a16:creationId xmlns:a16="http://schemas.microsoft.com/office/drawing/2014/main" id="{B50D8950-D464-7202-6E4B-72F41299DA5D}"/>
              </a:ext>
            </a:extLst>
          </p:cNvPr>
          <p:cNvSpPr/>
          <p:nvPr/>
        </p:nvSpPr>
        <p:spPr>
          <a:xfrm>
            <a:off x="9158342" y="4145482"/>
            <a:ext cx="396000" cy="396000"/>
          </a:xfrm>
          <a:prstGeom prst="uturnArrow">
            <a:avLst>
              <a:gd name="adj1" fmla="val 25000"/>
              <a:gd name="adj2" fmla="val 25000"/>
              <a:gd name="adj3" fmla="val 25000"/>
              <a:gd name="adj4" fmla="val 43750"/>
              <a:gd name="adj5" fmla="val 75000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5" name="Pijl: U-vormig 4">
            <a:extLst>
              <a:ext uri="{FF2B5EF4-FFF2-40B4-BE49-F238E27FC236}">
                <a16:creationId xmlns:a16="http://schemas.microsoft.com/office/drawing/2014/main" id="{1270B2E2-6CED-0FDF-487E-A49310D4ECF0}"/>
              </a:ext>
            </a:extLst>
          </p:cNvPr>
          <p:cNvSpPr/>
          <p:nvPr/>
        </p:nvSpPr>
        <p:spPr>
          <a:xfrm>
            <a:off x="9151171" y="5420962"/>
            <a:ext cx="396000" cy="396000"/>
          </a:xfrm>
          <a:prstGeom prst="uturnArrow">
            <a:avLst>
              <a:gd name="adj1" fmla="val 25000"/>
              <a:gd name="adj2" fmla="val 25000"/>
              <a:gd name="adj3" fmla="val 25000"/>
              <a:gd name="adj4" fmla="val 43750"/>
              <a:gd name="adj5" fmla="val 75000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266F7E44-960B-6BC6-D905-5296411915A5}"/>
              </a:ext>
            </a:extLst>
          </p:cNvPr>
          <p:cNvSpPr txBox="1"/>
          <p:nvPr/>
        </p:nvSpPr>
        <p:spPr>
          <a:xfrm>
            <a:off x="857250" y="1522046"/>
            <a:ext cx="5815791" cy="180049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nl-NL" sz="2400" dirty="0"/>
              <a:t>1 liter = 9 gram zout</a:t>
            </a:r>
          </a:p>
          <a:p>
            <a:pPr>
              <a:spcAft>
                <a:spcPts val="600"/>
              </a:spcAft>
            </a:pPr>
            <a:r>
              <a:rPr lang="nl-NL" sz="2400" dirty="0"/>
              <a:t>1 minuut = 25 druppels</a:t>
            </a:r>
          </a:p>
          <a:p>
            <a:pPr>
              <a:spcAft>
                <a:spcPts val="600"/>
              </a:spcAft>
            </a:pPr>
            <a:r>
              <a:rPr lang="nl-NL" sz="2400" dirty="0"/>
              <a:t>20 druppels = 1 mL </a:t>
            </a:r>
          </a:p>
          <a:p>
            <a:pPr>
              <a:spcAft>
                <a:spcPts val="600"/>
              </a:spcAft>
            </a:pPr>
            <a:r>
              <a:rPr lang="nl-NL" sz="2400" dirty="0"/>
              <a:t>1 uur =  . . . . . gram zout</a:t>
            </a:r>
          </a:p>
        </p:txBody>
      </p:sp>
    </p:spTree>
    <p:extLst>
      <p:ext uri="{BB962C8B-B14F-4D97-AF65-F5344CB8AC3E}">
        <p14:creationId xmlns:p14="http://schemas.microsoft.com/office/powerpoint/2010/main" val="1351174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" grpId="0" animBg="1"/>
      <p:bldP spid="5" grpId="0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1FCB02E9-D820-E496-63D8-E35A76260C2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www.vo-rekenen.nl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239572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VOR">
      <a:dk1>
        <a:srgbClr val="333333"/>
      </a:dk1>
      <a:lt1>
        <a:srgbClr val="FFFFFF"/>
      </a:lt1>
      <a:dk2>
        <a:srgbClr val="333333"/>
      </a:dk2>
      <a:lt2>
        <a:srgbClr val="FFFFFF"/>
      </a:lt2>
      <a:accent1>
        <a:srgbClr val="54A4DB"/>
      </a:accent1>
      <a:accent2>
        <a:srgbClr val="FF931E"/>
      </a:accent2>
      <a:accent3>
        <a:srgbClr val="7AC943"/>
      </a:accent3>
      <a:accent4>
        <a:srgbClr val="FF1D25"/>
      </a:accent4>
      <a:accent5>
        <a:srgbClr val="E6E6E6"/>
      </a:accent5>
      <a:accent6>
        <a:srgbClr val="FEF35E"/>
      </a:accent6>
      <a:hlink>
        <a:srgbClr val="333333"/>
      </a:hlink>
      <a:folHlink>
        <a:srgbClr val="333333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FB59B744C839843952482C6581C70E6" ma:contentTypeVersion="13" ma:contentTypeDescription="Een nieuw document maken." ma:contentTypeScope="" ma:versionID="e1e7bfb4db2c6a3ccf734600b34ffe3c">
  <xsd:schema xmlns:xsd="http://www.w3.org/2001/XMLSchema" xmlns:xs="http://www.w3.org/2001/XMLSchema" xmlns:p="http://schemas.microsoft.com/office/2006/metadata/properties" xmlns:ns2="3813c15c-3eb4-4097-b7aa-df1fe8f76fa0" xmlns:ns3="375cf78d-a4ec-4145-a7ad-b925cbd83392" targetNamespace="http://schemas.microsoft.com/office/2006/metadata/properties" ma:root="true" ma:fieldsID="2faef2dec7fa0c6e0836804d79edbf3a" ns2:_="" ns3:_="">
    <xsd:import namespace="3813c15c-3eb4-4097-b7aa-df1fe8f76fa0"/>
    <xsd:import namespace="375cf78d-a4ec-4145-a7ad-b925cbd8339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813c15c-3eb4-4097-b7aa-df1fe8f76fa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75cf78d-a4ec-4145-a7ad-b925cbd83392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F630CA3-822C-4C0C-918C-BAB0A4810466}">
  <ds:schemaRefs>
    <ds:schemaRef ds:uri="375cf78d-a4ec-4145-a7ad-b925cbd83392"/>
    <ds:schemaRef ds:uri="3813c15c-3eb4-4097-b7aa-df1fe8f76fa0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6130609D-9671-4162-95B1-1F7EE62E4971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02F23DEA-80CD-487D-BADA-583B5BB0610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3152</TotalTime>
  <Words>329</Words>
  <Application>Microsoft Office PowerPoint</Application>
  <PresentationFormat>Breedbeeld</PresentationFormat>
  <Paragraphs>71</Paragraphs>
  <Slides>6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Diatitels</vt:lpstr>
      </vt:variant>
      <vt:variant>
        <vt:i4>6</vt:i4>
      </vt:variant>
    </vt:vector>
  </HeadingPairs>
  <TitlesOfParts>
    <vt:vector size="12" baseType="lpstr">
      <vt:lpstr>Arial</vt:lpstr>
      <vt:lpstr>Calibri</vt:lpstr>
      <vt:lpstr>Cambria Math</vt:lpstr>
      <vt:lpstr>Helvetica</vt:lpstr>
      <vt:lpstr>Helvetica Rounded</vt:lpstr>
      <vt:lpstr>Office Theme</vt:lpstr>
      <vt:lpstr>Een wereld van verschil</vt:lpstr>
      <vt:lpstr>Samengestelde rekenopgaven</vt:lpstr>
      <vt:lpstr>Appels kopen</vt:lpstr>
      <vt:lpstr>Voorbeeld 1 – Tankbeurt</vt:lpstr>
      <vt:lpstr>Voorbeeld 2 – Infuus</vt:lpstr>
      <vt:lpstr>www.vo-rekenen.nl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Vakoverstijgend Rekenen</dc:title>
  <dc:creator>Kees Hooyman</dc:creator>
  <cp:lastModifiedBy>Kees Hooyman</cp:lastModifiedBy>
  <cp:revision>23</cp:revision>
  <dcterms:created xsi:type="dcterms:W3CDTF">2021-09-12T13:48:12Z</dcterms:created>
  <dcterms:modified xsi:type="dcterms:W3CDTF">2023-05-01T10:18:12Z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0x010100EFB59B744C839843952482C6581C70E6</vt:lpwstr>
  </property>
</Properties>
</file>