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B8815-28BA-4CA0-9122-35BBF1D0C66A}" v="6" dt="2021-01-27T10:37:42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S::p.cup@helicon.nl::acdf420d-3d1b-463e-9173-44ff0cd1b36a" providerId="AD" clId="Web-{E65B8815-28BA-4CA0-9122-35BBF1D0C66A}"/>
    <pc:docChg chg="modSld">
      <pc:chgData name="Pascalle Cup" userId="S::p.cup@helicon.nl::acdf420d-3d1b-463e-9173-44ff0cd1b36a" providerId="AD" clId="Web-{E65B8815-28BA-4CA0-9122-35BBF1D0C66A}" dt="2021-01-27T10:37:38.895" v="1" actId="20577"/>
      <pc:docMkLst>
        <pc:docMk/>
      </pc:docMkLst>
      <pc:sldChg chg="modSp">
        <pc:chgData name="Pascalle Cup" userId="S::p.cup@helicon.nl::acdf420d-3d1b-463e-9173-44ff0cd1b36a" providerId="AD" clId="Web-{E65B8815-28BA-4CA0-9122-35BBF1D0C66A}" dt="2021-01-27T10:37:38.895" v="1" actId="20577"/>
        <pc:sldMkLst>
          <pc:docMk/>
          <pc:sldMk cId="4159768415" sldId="256"/>
        </pc:sldMkLst>
        <pc:spChg chg="mod">
          <ac:chgData name="Pascalle Cup" userId="S::p.cup@helicon.nl::acdf420d-3d1b-463e-9173-44ff0cd1b36a" providerId="AD" clId="Web-{E65B8815-28BA-4CA0-9122-35BBF1D0C66A}" dt="2021-01-27T10:37:38.895" v="1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27-1-2021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www.sdgnederland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www.oecdbetterlifeindex.or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666525"/>
            <a:ext cx="3997378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>
                <a:ea typeface="Calibri" pitchFamily="34" charset="0"/>
                <a:cs typeface="Arial" charset="0"/>
              </a:rPr>
              <a:t>Je kunt informatie verzamelen en op waarde schatten. 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de SDG koppelen aan de specialisatie Stad en wijk.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Index koppelen aan de specialisatie Stad en wijk. 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Je kunt verantwoording afleggen over hoe in jouw visie de SDG en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Index worden gewaarborgd in de stad van de toekomst.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4527" y="2199975"/>
            <a:ext cx="3997378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>
                <a:ea typeface="Calibri" pitchFamily="34" charset="0"/>
                <a:cs typeface="Arial" charset="0"/>
              </a:rPr>
              <a:t>Een document met daarin: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Sustainable</a:t>
            </a:r>
            <a:r>
              <a:rPr lang="nl-NL" sz="1100">
                <a:ea typeface="Calibri" pitchFamily="34" charset="0"/>
                <a:cs typeface="Arial" charset="0"/>
              </a:rPr>
              <a:t> Development Goals en haar subdoelen met Stad en Wijk.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De koppeling en toelichting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 met Stad en Wijk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Een verantwoording met daarin maatregelen die jij gaat treffen om ervoor te zorgen dat jouw stad van de toekomst voldoet aan de gekozen SDG en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4527" y="3959336"/>
            <a:ext cx="3997378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err="1">
                <a:ea typeface="Calibri" pitchFamily="34" charset="0"/>
                <a:cs typeface="Arial" charset="0"/>
              </a:rPr>
              <a:t>Sustainable</a:t>
            </a:r>
            <a:r>
              <a:rPr lang="nl-NL" sz="1100">
                <a:ea typeface="Calibri" pitchFamily="34" charset="0"/>
                <a:cs typeface="Arial" charset="0"/>
              </a:rPr>
              <a:t> Development Goals en de onderliggende subdoelen.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Ga op zoek naar informatie over de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Maak een selectie van minimaal 2 </a:t>
            </a:r>
            <a:r>
              <a:rPr lang="nl-NL" sz="1100" err="1">
                <a:ea typeface="Calibri" pitchFamily="34" charset="0"/>
                <a:cs typeface="Arial" charset="0"/>
              </a:rPr>
              <a:t>SDG’s</a:t>
            </a:r>
            <a:r>
              <a:rPr lang="nl-NL" sz="1100">
                <a:ea typeface="Calibri" pitchFamily="34" charset="0"/>
                <a:cs typeface="Arial" charset="0"/>
              </a:rPr>
              <a:t> en 2 </a:t>
            </a:r>
            <a:r>
              <a:rPr lang="nl-NL" sz="1100" err="1">
                <a:ea typeface="Calibri" pitchFamily="34" charset="0"/>
                <a:cs typeface="Arial" charset="0"/>
              </a:rPr>
              <a:t>Better</a:t>
            </a:r>
            <a:r>
              <a:rPr lang="nl-NL" sz="1100">
                <a:ea typeface="Calibri" pitchFamily="34" charset="0"/>
                <a:cs typeface="Arial" charset="0"/>
              </a:rPr>
              <a:t> Life Indicatoren.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/>
              </a:rPr>
              <a:t>Werk per gekozen SDG en </a:t>
            </a:r>
            <a:r>
              <a:rPr lang="nl-NL" sz="1100" err="1">
                <a:ea typeface="Calibri" pitchFamily="34" charset="0"/>
                <a:cs typeface="Arial"/>
              </a:rPr>
              <a:t>Better</a:t>
            </a:r>
            <a:r>
              <a:rPr lang="nl-NL" sz="1100">
                <a:ea typeface="Calibri" pitchFamily="34" charset="0"/>
                <a:cs typeface="Arial"/>
              </a:rPr>
              <a:t> Life Indicator uit wat de koppeling is met Stad en Wijk en neem daarin zowel de fysieke als de sociale kant mee. 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/>
              </a:rPr>
              <a:t>Welke maatregelen ga jij treffen om de SDG en </a:t>
            </a:r>
            <a:r>
              <a:rPr lang="nl-NL" sz="1100" err="1">
                <a:ea typeface="Calibri" pitchFamily="34" charset="0"/>
                <a:cs typeface="Arial"/>
              </a:rPr>
              <a:t>Better</a:t>
            </a:r>
            <a:r>
              <a:rPr lang="nl-NL" sz="1100">
                <a:ea typeface="Calibri" pitchFamily="34" charset="0"/>
                <a:cs typeface="Arial"/>
              </a:rPr>
              <a:t> Life Indicatoren te waarborgen in de stad van de toekomst en verantwoord dat. </a:t>
            </a:r>
            <a:endParaRPr lang="nl-NL" sz="11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Denk aan een bronvermelding.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endParaRPr lang="nl-NL" sz="110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75119" y="779767"/>
            <a:ext cx="3500438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>
                <a:ea typeface="Calibri" pitchFamily="34" charset="0"/>
                <a:cs typeface="Arial" charset="0"/>
              </a:rPr>
              <a:t>			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b="1"/>
              <a:t>Deze opdracht maak je alleen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b="1">
                <a:ea typeface="Calibri" pitchFamily="34" charset="0"/>
                <a:cs typeface="Arial" charset="0"/>
              </a:rPr>
              <a:t>Deadlines:    </a:t>
            </a:r>
            <a:r>
              <a:rPr lang="nl-NL" sz="1100">
                <a:ea typeface="Calibri" pitchFamily="34" charset="0"/>
                <a:cs typeface="Arial"/>
              </a:rPr>
              <a:t>Versie 1 = 12 maart 2021</a:t>
            </a:r>
            <a:endParaRPr lang="nl-NL" sz="11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nl-NL" sz="1100">
                <a:ea typeface="Calibri" pitchFamily="34" charset="0"/>
                <a:cs typeface="Arial"/>
              </a:rPr>
              <a:t>	Versie 2 = 26 maart 2021</a:t>
            </a:r>
            <a:endParaRPr lang="nl-NL" sz="110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1995" y="2581666"/>
            <a:ext cx="350725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S&amp;W lessen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1995" y="3420134"/>
            <a:ext cx="3500438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</a:rPr>
              <a:t>Behandelde lesstof </a:t>
            </a: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  <a:hlinkClick r:id="rId3"/>
              </a:rPr>
              <a:t>https://www.sdgnederland.nl</a:t>
            </a:r>
            <a:endParaRPr lang="nl-NL" sz="110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100">
                <a:ea typeface="Calibri" pitchFamily="34" charset="0"/>
                <a:cs typeface="Arial" charset="0"/>
                <a:hlinkClick r:id="rId4"/>
              </a:rPr>
              <a:t>http://www.oecdbetterlifeindex.org</a:t>
            </a:r>
            <a:r>
              <a:rPr lang="nl-NL" sz="110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67510"/>
            <a:ext cx="8636000" cy="206851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75074"/>
            <a:ext cx="8028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400">
                <a:latin typeface="Calibri"/>
                <a:cs typeface="Calibri"/>
              </a:rPr>
              <a:t>2021_SVT_4_SW SDG en </a:t>
            </a:r>
            <a:r>
              <a:rPr lang="nl-NL" sz="2400" err="1">
                <a:latin typeface="Calibri"/>
                <a:cs typeface="Calibri"/>
              </a:rPr>
              <a:t>Better</a:t>
            </a:r>
            <a:r>
              <a:rPr lang="nl-NL" sz="2400">
                <a:latin typeface="Calibri"/>
                <a:cs typeface="Calibri"/>
              </a:rPr>
              <a:t> Life Index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5551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5580" y="220759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610" y="395475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755516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42150" y="342900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113774" y="2581666"/>
            <a:ext cx="269390" cy="260485"/>
          </a:xfrm>
          <a:prstGeom prst="rect">
            <a:avLst/>
          </a:prstGeom>
        </p:spPr>
      </p:pic>
      <p:pic>
        <p:nvPicPr>
          <p:cNvPr id="3" name="Picture 2" descr="Afbeeldingsresultaat voor better life index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/>
          <a:stretch/>
        </p:blipFill>
        <p:spPr bwMode="auto">
          <a:xfrm>
            <a:off x="7195040" y="4752667"/>
            <a:ext cx="1780517" cy="11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sd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6" r="19351"/>
          <a:stretch/>
        </p:blipFill>
        <p:spPr bwMode="auto">
          <a:xfrm>
            <a:off x="5481995" y="4659466"/>
            <a:ext cx="1440160" cy="116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95362A-00A0-479E-9BDD-1F0B931C87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BCE50E0-C599-4E00-80E4-AA3ABF8BAF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6EDF4-DBCC-4DDA-A886-BE3D850AC28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revision>1</cp:revision>
  <cp:lastPrinted>2014-09-03T06:23:20Z</cp:lastPrinted>
  <dcterms:created xsi:type="dcterms:W3CDTF">2014-08-31T07:53:19Z</dcterms:created>
  <dcterms:modified xsi:type="dcterms:W3CDTF">2021-01-27T10:37:48Z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