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39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45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502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90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45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59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397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77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72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11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72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20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16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1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53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3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834C-B4EB-4B32-B9ED-F612FB0C75DE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44CB16-0A57-480D-B7FD-22FCCD6CD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52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kKzVWOKsNg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l669SqGjhE" TargetMode="External"/><Relationship Id="rId2" Type="http://schemas.openxmlformats.org/officeDocument/2006/relationships/hyperlink" Target="https://www.youtube.com/watch?v=FQMZ87_Kre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www.youtube.com/watch?v=U05lYgBtwC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0aFAE4IhFp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BPk2Ws698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Criminele Derving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39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Derving en Criminele derving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Derving</a:t>
            </a:r>
            <a:r>
              <a:rPr lang="nl-NL" dirty="0"/>
              <a:t>  =</a:t>
            </a:r>
            <a:r>
              <a:rPr lang="nl-NL" dirty="0" smtClean="0"/>
              <a:t> </a:t>
            </a:r>
            <a:r>
              <a:rPr lang="nl-NL" dirty="0"/>
              <a:t>het verschil tussen de voorraad die in de administratie staat en de werkelijke aanwezige voorraad, uitgedrukt in geld. </a:t>
            </a:r>
            <a:endParaRPr lang="nl-NL" dirty="0" smtClean="0"/>
          </a:p>
          <a:p>
            <a:endParaRPr lang="nl-NL" dirty="0"/>
          </a:p>
          <a:p>
            <a:r>
              <a:rPr lang="nl-NL" b="1" dirty="0" smtClean="0"/>
              <a:t>Criminele </a:t>
            </a:r>
            <a:r>
              <a:rPr lang="nl-NL" b="1" dirty="0"/>
              <a:t>derving </a:t>
            </a:r>
            <a:r>
              <a:rPr lang="nl-NL" dirty="0" smtClean="0"/>
              <a:t>=  </a:t>
            </a:r>
            <a:r>
              <a:rPr lang="nl-NL" dirty="0"/>
              <a:t>verlies dat ontstaat als gevolg van vandalisme, diefstal of verduistering. Diefstal kan worden gepleegd door: Klanten, eigen personeel en door derden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43" y="4022411"/>
            <a:ext cx="3455187" cy="229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Winkel diefstal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www.youtube.com/watch?v=kKzVWOKsNgU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Wat vind je van dit filmpje?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Het is pas winkeldiefstal als je ziet dat iemand </a:t>
            </a:r>
            <a:br>
              <a:rPr lang="nl-NL" dirty="0" smtClean="0"/>
            </a:br>
            <a:r>
              <a:rPr lang="nl-NL" dirty="0" smtClean="0"/>
              <a:t>zonder te betalen voorbij de kassa is of richting </a:t>
            </a:r>
            <a:br>
              <a:rPr lang="nl-NL" dirty="0" smtClean="0"/>
            </a:br>
            <a:r>
              <a:rPr lang="nl-NL" dirty="0" smtClean="0"/>
              <a:t>de uitgang loopt</a:t>
            </a:r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47" y="2915883"/>
            <a:ext cx="3374299" cy="299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plegers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Veelplegers, wie zijn dat?</a:t>
            </a:r>
          </a:p>
          <a:p>
            <a:r>
              <a:rPr lang="nl-NL" dirty="0" smtClean="0"/>
              <a:t>Deze groep zijn verantwoordelijk voor groot aantal diefstallen.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Deze groep stelen vaker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Zijn vaak goed voorbereid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Gelegenheidsdiefstal, wat is dat?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Niet voorbereid, komt op dat moment bij de dief op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Komt vaker voor in winkel met weinig personeel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205" y="3282322"/>
            <a:ext cx="24193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Aanspreken van de klant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Wanneer je ziet dat iemand iets in de jas steekt kan je er natuurlijk wel wat van zeggen. Bijvoorbeeld:</a:t>
            </a:r>
            <a:endParaRPr lang="nl-NL" dirty="0"/>
          </a:p>
          <a:p>
            <a:r>
              <a:rPr lang="nl-NL" dirty="0" smtClean="0"/>
              <a:t>“</a:t>
            </a:r>
            <a:r>
              <a:rPr lang="nl-NL" i="1" dirty="0"/>
              <a:t>Ik zie dat u uw keuze heeft gemaakt”. “Ik zag dat u een … in uw jaszak stopte”. “Ik verlies hierdoor het overzicht. Ik zal voor u even een mandje halen, dan heeft u uw handen vrij</a:t>
            </a:r>
            <a:r>
              <a:rPr lang="nl-NL" i="1" dirty="0" smtClean="0"/>
              <a:t>.”</a:t>
            </a:r>
          </a:p>
          <a:p>
            <a:endParaRPr lang="nl-NL" dirty="0" smtClean="0"/>
          </a:p>
          <a:p>
            <a:r>
              <a:rPr lang="nl-NL" b="1" dirty="0" smtClean="0"/>
              <a:t>Waarom stelen mensen eigenlijk?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Vrienden doen het ook</a:t>
            </a:r>
            <a:br>
              <a:rPr lang="nl-NL" dirty="0" smtClean="0"/>
            </a:br>
            <a:r>
              <a:rPr lang="nl-NL" dirty="0" smtClean="0"/>
              <a:t>- Er wordt toch niet op je gelet</a:t>
            </a:r>
            <a:br>
              <a:rPr lang="nl-NL" dirty="0" smtClean="0"/>
            </a:br>
            <a:r>
              <a:rPr lang="nl-NL" dirty="0" smtClean="0"/>
              <a:t>- Mensen hebben te weinig geld</a:t>
            </a:r>
            <a:endParaRPr lang="nl-NL" dirty="0"/>
          </a:p>
          <a:p>
            <a:endParaRPr lang="nl-NL" dirty="0"/>
          </a:p>
          <a:p>
            <a:r>
              <a:rPr lang="nl-NL" u="sng" dirty="0"/>
              <a:t>Maken opdracht 1 en 2 van opdrachten formulier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394" y="4193177"/>
            <a:ext cx="3496959" cy="206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7646"/>
          </a:xfrm>
        </p:spPr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Filmpje 1 </a:t>
            </a:r>
            <a:endParaRPr lang="nl-NL" dirty="0"/>
          </a:p>
          <a:p>
            <a:r>
              <a:rPr lang="nl-NL" dirty="0" smtClean="0"/>
              <a:t>Wat vind je hiervan? Schrijf in 5 zinnen op.</a:t>
            </a:r>
          </a:p>
          <a:p>
            <a:endParaRPr lang="nl-NL" dirty="0"/>
          </a:p>
          <a:p>
            <a:r>
              <a:rPr lang="nl-NL" u="sng" dirty="0" smtClean="0">
                <a:hlinkClick r:id="rId3"/>
              </a:rPr>
              <a:t>Filmpje 2</a:t>
            </a:r>
            <a:endParaRPr lang="nl-NL" u="sng" dirty="0"/>
          </a:p>
          <a:p>
            <a:r>
              <a:rPr lang="nl-NL" dirty="0" smtClean="0"/>
              <a:t>En wat vind je hiervan? Schrijf in 5 zinnen op.</a:t>
            </a:r>
          </a:p>
          <a:p>
            <a:endParaRPr lang="nl-NL" dirty="0" smtClean="0"/>
          </a:p>
          <a:p>
            <a:r>
              <a:rPr lang="nl-NL" dirty="0" smtClean="0">
                <a:hlinkClick r:id="rId4"/>
              </a:rPr>
              <a:t>Filmpje 3</a:t>
            </a:r>
            <a:endParaRPr lang="nl-NL" dirty="0"/>
          </a:p>
          <a:p>
            <a:r>
              <a:rPr lang="nl-NL" dirty="0" smtClean="0"/>
              <a:t>Wat voor oplossing hebben ze bedacht. Bedenk zelf nog 2 oplossingen om diefstal tegen te kaan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95" y="2921505"/>
            <a:ext cx="2989717" cy="298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Herkennen van winkeldieven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34640" y="1502229"/>
            <a:ext cx="9357360" cy="5003074"/>
          </a:xfrm>
        </p:spPr>
        <p:txBody>
          <a:bodyPr>
            <a:normAutofit/>
          </a:bodyPr>
          <a:lstStyle/>
          <a:p>
            <a:r>
              <a:rPr lang="nl-NL" dirty="0" smtClean="0"/>
              <a:t>Afwijkend gedrag: </a:t>
            </a:r>
            <a:br>
              <a:rPr lang="nl-NL" dirty="0" smtClean="0"/>
            </a:br>
            <a:r>
              <a:rPr lang="nl-NL" dirty="0" smtClean="0"/>
              <a:t>- Overdreven vriendelijk</a:t>
            </a:r>
            <a:br>
              <a:rPr lang="nl-NL" dirty="0" smtClean="0"/>
            </a:br>
            <a:r>
              <a:rPr lang="nl-NL" dirty="0" smtClean="0"/>
              <a:t>- Doelloos rondlopen in de winkel</a:t>
            </a:r>
            <a:br>
              <a:rPr lang="nl-NL" dirty="0" smtClean="0"/>
            </a:br>
            <a:r>
              <a:rPr lang="nl-NL" dirty="0" smtClean="0"/>
              <a:t>- Veel rondkijken</a:t>
            </a:r>
          </a:p>
          <a:p>
            <a:endParaRPr lang="nl-NL" dirty="0"/>
          </a:p>
          <a:p>
            <a:r>
              <a:rPr lang="nl-NL" dirty="0" smtClean="0"/>
              <a:t>Herkennen aan: </a:t>
            </a:r>
            <a:br>
              <a:rPr lang="nl-NL" dirty="0" smtClean="0"/>
            </a:br>
            <a:r>
              <a:rPr lang="nl-NL" dirty="0" smtClean="0"/>
              <a:t>- Grote jas</a:t>
            </a:r>
            <a:br>
              <a:rPr lang="nl-NL" dirty="0" smtClean="0"/>
            </a:br>
            <a:r>
              <a:rPr lang="nl-NL" dirty="0" smtClean="0"/>
              <a:t>- Grote tas</a:t>
            </a:r>
            <a:br>
              <a:rPr lang="nl-NL" dirty="0" smtClean="0"/>
            </a:br>
            <a:r>
              <a:rPr lang="nl-NL" dirty="0" smtClean="0"/>
              <a:t>- Kinderwagen maar geen kind</a:t>
            </a:r>
          </a:p>
          <a:p>
            <a:endParaRPr lang="nl-NL" dirty="0"/>
          </a:p>
          <a:p>
            <a:r>
              <a:rPr lang="nl-NL" u="sng" dirty="0" smtClean="0"/>
              <a:t>Gebruik bij volgend filmpje opdracht 3 van opdrachten formulier</a:t>
            </a:r>
          </a:p>
          <a:p>
            <a:r>
              <a:rPr lang="nl-NL" u="sng" dirty="0">
                <a:hlinkClick r:id="rId2"/>
              </a:rPr>
              <a:t>http://</a:t>
            </a:r>
            <a:r>
              <a:rPr lang="nl-NL" u="sng" dirty="0" smtClean="0">
                <a:hlinkClick r:id="rId2"/>
              </a:rPr>
              <a:t>www.youtube.com/watch?v=0aFAE4IhFps</a:t>
            </a:r>
            <a:endParaRPr lang="nl-NL" u="sng" dirty="0" smtClean="0"/>
          </a:p>
          <a:p>
            <a:endParaRPr lang="nl-NL" u="sng" dirty="0"/>
          </a:p>
          <a:p>
            <a:r>
              <a:rPr lang="nl-NL" u="sng" dirty="0" smtClean="0"/>
              <a:t>Maak daarna opdracht 4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houdt de die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6231" y="1612311"/>
            <a:ext cx="28194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2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Signalement onthouden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Signalement wat is dat?</a:t>
            </a:r>
          </a:p>
          <a:p>
            <a:r>
              <a:rPr lang="nl-NL" dirty="0" smtClean="0"/>
              <a:t>Is de precieze beschrijving van het uiterlijk (van eventuele dief)</a:t>
            </a:r>
          </a:p>
          <a:p>
            <a:endParaRPr lang="nl-NL" dirty="0"/>
          </a:p>
          <a:p>
            <a:r>
              <a:rPr lang="nl-NL" dirty="0" smtClean="0"/>
              <a:t>Bijvoorbeeld:</a:t>
            </a:r>
            <a:br>
              <a:rPr lang="nl-NL" dirty="0" smtClean="0"/>
            </a:br>
            <a:r>
              <a:rPr lang="nl-NL" dirty="0" smtClean="0"/>
              <a:t>- geslacht</a:t>
            </a:r>
            <a:br>
              <a:rPr lang="nl-NL" dirty="0" smtClean="0"/>
            </a:br>
            <a:r>
              <a:rPr lang="nl-NL" dirty="0" smtClean="0"/>
              <a:t>- haar kleur</a:t>
            </a:r>
            <a:br>
              <a:rPr lang="nl-NL" dirty="0" smtClean="0"/>
            </a:br>
            <a:r>
              <a:rPr lang="nl-NL" dirty="0" smtClean="0"/>
              <a:t>- kleur ogen</a:t>
            </a:r>
            <a:br>
              <a:rPr lang="nl-NL" dirty="0" smtClean="0"/>
            </a:br>
            <a:r>
              <a:rPr lang="nl-NL" dirty="0" smtClean="0"/>
              <a:t>- huidskleur</a:t>
            </a:r>
            <a:br>
              <a:rPr lang="nl-NL" dirty="0" smtClean="0"/>
            </a:br>
            <a:r>
              <a:rPr lang="nl-NL" dirty="0" smtClean="0"/>
              <a:t>- wat voor kleren droeg hij/zij</a:t>
            </a:r>
            <a:br>
              <a:rPr lang="nl-NL" dirty="0" smtClean="0"/>
            </a:br>
            <a:r>
              <a:rPr lang="nl-NL" dirty="0" smtClean="0"/>
              <a:t>- vluchtauto of scooter</a:t>
            </a:r>
            <a:endParaRPr lang="nl-NL" dirty="0"/>
          </a:p>
          <a:p>
            <a:r>
              <a:rPr lang="nl-NL" u="sng" dirty="0" smtClean="0"/>
              <a:t>Bekijk volgend </a:t>
            </a:r>
            <a:r>
              <a:rPr lang="nl-NL" u="sng" dirty="0" smtClean="0">
                <a:hlinkClick r:id="rId2"/>
              </a:rPr>
              <a:t>filmpje</a:t>
            </a:r>
            <a:r>
              <a:rPr lang="nl-NL" u="sng" dirty="0" smtClean="0"/>
              <a:t> en maak daarna opdracht 5 en 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434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722</TotalTime>
  <Words>277</Words>
  <Application>Microsoft Office PowerPoint</Application>
  <PresentationFormat>Breedbeeld</PresentationFormat>
  <Paragraphs>53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Sliert</vt:lpstr>
      <vt:lpstr>Criminele Derving</vt:lpstr>
      <vt:lpstr>Derving en Criminele derving</vt:lpstr>
      <vt:lpstr>Winkel diefstal</vt:lpstr>
      <vt:lpstr>Soorten plegers</vt:lpstr>
      <vt:lpstr>Aanspreken van de klant</vt:lpstr>
      <vt:lpstr>Kijkopdrachten</vt:lpstr>
      <vt:lpstr>Herkennen van winkeldieven</vt:lpstr>
      <vt:lpstr>Signalement onthouden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Verdachte klanten</dc:title>
  <dc:creator>Jente van der Mei</dc:creator>
  <cp:lastModifiedBy>Jente van der Mei</cp:lastModifiedBy>
  <cp:revision>20</cp:revision>
  <dcterms:created xsi:type="dcterms:W3CDTF">2017-05-21T17:11:05Z</dcterms:created>
  <dcterms:modified xsi:type="dcterms:W3CDTF">2018-04-26T06:30:01Z</dcterms:modified>
</cp:coreProperties>
</file>