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319" r:id="rId3"/>
    <p:sldId id="277" r:id="rId4"/>
    <p:sldId id="278" r:id="rId5"/>
    <p:sldId id="322" r:id="rId6"/>
    <p:sldId id="282" r:id="rId7"/>
    <p:sldId id="323" r:id="rId8"/>
    <p:sldId id="301" r:id="rId9"/>
    <p:sldId id="325" r:id="rId10"/>
    <p:sldId id="324" r:id="rId11"/>
    <p:sldId id="326" r:id="rId12"/>
    <p:sldId id="327" r:id="rId13"/>
    <p:sldId id="328" r:id="rId14"/>
    <p:sldId id="329" r:id="rId15"/>
    <p:sldId id="330" r:id="rId16"/>
    <p:sldId id="320" r:id="rId17"/>
    <p:sldId id="302" r:id="rId18"/>
    <p:sldId id="298" r:id="rId19"/>
    <p:sldId id="331" r:id="rId20"/>
    <p:sldId id="307" r:id="rId21"/>
  </p:sldIdLst>
  <p:sldSz cx="9144000" cy="5143500" type="screen16x9"/>
  <p:notesSz cx="6797675" cy="99266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p15:clr>
            <a:srgbClr val="A4A3A4"/>
          </p15:clr>
        </p15:guide>
        <p15:guide id="2" pos="2886">
          <p15:clr>
            <a:srgbClr val="A4A3A4"/>
          </p15:clr>
        </p15:guide>
        <p15:guide id="3" orient="horz" pos="165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5F7E"/>
    <a:srgbClr val="C1D260"/>
    <a:srgbClr val="FF00FF"/>
    <a:srgbClr val="CC023B"/>
    <a:srgbClr val="A0B051"/>
    <a:srgbClr val="3B4C6A"/>
    <a:srgbClr val="002369"/>
    <a:srgbClr val="001470"/>
    <a:srgbClr val="BE002D"/>
    <a:srgbClr val="B4CB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8733CD-8CBF-4344-BD66-6706823A4530}" v="31" dt="2022-07-28T13:07:09.15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73" autoAdjust="0"/>
    <p:restoredTop sz="90920" autoAdjust="0"/>
  </p:normalViewPr>
  <p:slideViewPr>
    <p:cSldViewPr snapToGrid="0" snapToObjects="1" showGuides="1">
      <p:cViewPr varScale="1">
        <p:scale>
          <a:sx n="92" d="100"/>
          <a:sy n="92" d="100"/>
        </p:scale>
        <p:origin x="184" y="1560"/>
      </p:cViewPr>
      <p:guideLst>
        <p:guide orient="horz" pos="2205"/>
        <p:guide pos="2886"/>
        <p:guide orient="horz" pos="165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2" d="100"/>
          <a:sy n="52" d="100"/>
        </p:scale>
        <p:origin x="-2716" y="-80"/>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ker, V.H. (Vincent)" userId="887a2ed6-de71-4631-abf0-d4c6532327f8" providerId="ADAL" clId="{338733CD-8CBF-4344-BD66-6706823A4530}"/>
    <pc:docChg chg="undo custSel modSld">
      <pc:chgData name="Jonker, V.H. (Vincent)" userId="887a2ed6-de71-4631-abf0-d4c6532327f8" providerId="ADAL" clId="{338733CD-8CBF-4344-BD66-6706823A4530}" dt="2022-07-28T13:07:22.730" v="670" actId="20577"/>
      <pc:docMkLst>
        <pc:docMk/>
      </pc:docMkLst>
      <pc:sldChg chg="modSp mod">
        <pc:chgData name="Jonker, V.H. (Vincent)" userId="887a2ed6-de71-4631-abf0-d4c6532327f8" providerId="ADAL" clId="{338733CD-8CBF-4344-BD66-6706823A4530}" dt="2022-07-28T12:50:33.915" v="1" actId="27636"/>
        <pc:sldMkLst>
          <pc:docMk/>
          <pc:sldMk cId="874157945" sldId="256"/>
        </pc:sldMkLst>
        <pc:spChg chg="mod">
          <ac:chgData name="Jonker, V.H. (Vincent)" userId="887a2ed6-de71-4631-abf0-d4c6532327f8" providerId="ADAL" clId="{338733CD-8CBF-4344-BD66-6706823A4530}" dt="2022-07-28T12:50:33.915" v="1" actId="27636"/>
          <ac:spMkLst>
            <pc:docMk/>
            <pc:sldMk cId="874157945" sldId="256"/>
            <ac:spMk id="2" creationId="{00000000-0000-0000-0000-000000000000}"/>
          </ac:spMkLst>
        </pc:spChg>
      </pc:sldChg>
      <pc:sldChg chg="modSp mod modAnim">
        <pc:chgData name="Jonker, V.H. (Vincent)" userId="887a2ed6-de71-4631-abf0-d4c6532327f8" providerId="ADAL" clId="{338733CD-8CBF-4344-BD66-6706823A4530}" dt="2022-07-28T12:51:27.162" v="36" actId="20577"/>
        <pc:sldMkLst>
          <pc:docMk/>
          <pc:sldMk cId="1652188679" sldId="277"/>
        </pc:sldMkLst>
        <pc:spChg chg="mod">
          <ac:chgData name="Jonker, V.H. (Vincent)" userId="887a2ed6-de71-4631-abf0-d4c6532327f8" providerId="ADAL" clId="{338733CD-8CBF-4344-BD66-6706823A4530}" dt="2022-07-28T12:51:08.907" v="33" actId="20577"/>
          <ac:spMkLst>
            <pc:docMk/>
            <pc:sldMk cId="1652188679" sldId="277"/>
            <ac:spMk id="2" creationId="{00000000-0000-0000-0000-000000000000}"/>
          </ac:spMkLst>
        </pc:spChg>
        <pc:spChg chg="mod">
          <ac:chgData name="Jonker, V.H. (Vincent)" userId="887a2ed6-de71-4631-abf0-d4c6532327f8" providerId="ADAL" clId="{338733CD-8CBF-4344-BD66-6706823A4530}" dt="2022-07-28T12:51:27.162" v="36" actId="20577"/>
          <ac:spMkLst>
            <pc:docMk/>
            <pc:sldMk cId="1652188679" sldId="277"/>
            <ac:spMk id="3" creationId="{00000000-0000-0000-0000-000000000000}"/>
          </ac:spMkLst>
        </pc:spChg>
      </pc:sldChg>
      <pc:sldChg chg="modSp mod">
        <pc:chgData name="Jonker, V.H. (Vincent)" userId="887a2ed6-de71-4631-abf0-d4c6532327f8" providerId="ADAL" clId="{338733CD-8CBF-4344-BD66-6706823A4530}" dt="2022-07-28T12:51:59.197" v="63"/>
        <pc:sldMkLst>
          <pc:docMk/>
          <pc:sldMk cId="2352503037" sldId="278"/>
        </pc:sldMkLst>
        <pc:spChg chg="mod">
          <ac:chgData name="Jonker, V.H. (Vincent)" userId="887a2ed6-de71-4631-abf0-d4c6532327f8" providerId="ADAL" clId="{338733CD-8CBF-4344-BD66-6706823A4530}" dt="2022-07-28T12:51:43.441" v="62" actId="20577"/>
          <ac:spMkLst>
            <pc:docMk/>
            <pc:sldMk cId="2352503037" sldId="278"/>
            <ac:spMk id="2" creationId="{00000000-0000-0000-0000-000000000000}"/>
          </ac:spMkLst>
        </pc:spChg>
        <pc:spChg chg="mod">
          <ac:chgData name="Jonker, V.H. (Vincent)" userId="887a2ed6-de71-4631-abf0-d4c6532327f8" providerId="ADAL" clId="{338733CD-8CBF-4344-BD66-6706823A4530}" dt="2022-07-28T12:51:59.197" v="63"/>
          <ac:spMkLst>
            <pc:docMk/>
            <pc:sldMk cId="2352503037" sldId="278"/>
            <ac:spMk id="3" creationId="{00000000-0000-0000-0000-000000000000}"/>
          </ac:spMkLst>
        </pc:spChg>
      </pc:sldChg>
      <pc:sldChg chg="modSp mod modAnim">
        <pc:chgData name="Jonker, V.H. (Vincent)" userId="887a2ed6-de71-4631-abf0-d4c6532327f8" providerId="ADAL" clId="{338733CD-8CBF-4344-BD66-6706823A4530}" dt="2022-07-28T12:56:10.110" v="429" actId="1076"/>
        <pc:sldMkLst>
          <pc:docMk/>
          <pc:sldMk cId="1770729730" sldId="282"/>
        </pc:sldMkLst>
        <pc:spChg chg="mod">
          <ac:chgData name="Jonker, V.H. (Vincent)" userId="887a2ed6-de71-4631-abf0-d4c6532327f8" providerId="ADAL" clId="{338733CD-8CBF-4344-BD66-6706823A4530}" dt="2022-07-28T12:52:52.838" v="108" actId="20577"/>
          <ac:spMkLst>
            <pc:docMk/>
            <pc:sldMk cId="1770729730" sldId="282"/>
            <ac:spMk id="2" creationId="{00000000-0000-0000-0000-000000000000}"/>
          </ac:spMkLst>
        </pc:spChg>
        <pc:spChg chg="mod">
          <ac:chgData name="Jonker, V.H. (Vincent)" userId="887a2ed6-de71-4631-abf0-d4c6532327f8" providerId="ADAL" clId="{338733CD-8CBF-4344-BD66-6706823A4530}" dt="2022-07-28T12:53:08.362" v="110" actId="27636"/>
          <ac:spMkLst>
            <pc:docMk/>
            <pc:sldMk cId="1770729730" sldId="282"/>
            <ac:spMk id="8" creationId="{00000000-0000-0000-0000-000000000000}"/>
          </ac:spMkLst>
        </pc:spChg>
        <pc:graphicFrameChg chg="mod modGraphic">
          <ac:chgData name="Jonker, V.H. (Vincent)" userId="887a2ed6-de71-4631-abf0-d4c6532327f8" providerId="ADAL" clId="{338733CD-8CBF-4344-BD66-6706823A4530}" dt="2022-07-28T12:56:10.110" v="429" actId="1076"/>
          <ac:graphicFrameMkLst>
            <pc:docMk/>
            <pc:sldMk cId="1770729730" sldId="282"/>
            <ac:graphicFrameMk id="3" creationId="{E65D558D-744D-1446-80A3-93F166C22C17}"/>
          </ac:graphicFrameMkLst>
        </pc:graphicFrameChg>
      </pc:sldChg>
      <pc:sldChg chg="modSp mod">
        <pc:chgData name="Jonker, V.H. (Vincent)" userId="887a2ed6-de71-4631-abf0-d4c6532327f8" providerId="ADAL" clId="{338733CD-8CBF-4344-BD66-6706823A4530}" dt="2022-07-28T13:06:09.582" v="597" actId="27636"/>
        <pc:sldMkLst>
          <pc:docMk/>
          <pc:sldMk cId="1876728775" sldId="298"/>
        </pc:sldMkLst>
        <pc:spChg chg="mod">
          <ac:chgData name="Jonker, V.H. (Vincent)" userId="887a2ed6-de71-4631-abf0-d4c6532327f8" providerId="ADAL" clId="{338733CD-8CBF-4344-BD66-6706823A4530}" dt="2022-07-28T13:05:56.551" v="595"/>
          <ac:spMkLst>
            <pc:docMk/>
            <pc:sldMk cId="1876728775" sldId="298"/>
            <ac:spMk id="2" creationId="{00000000-0000-0000-0000-000000000000}"/>
          </ac:spMkLst>
        </pc:spChg>
        <pc:spChg chg="mod">
          <ac:chgData name="Jonker, V.H. (Vincent)" userId="887a2ed6-de71-4631-abf0-d4c6532327f8" providerId="ADAL" clId="{338733CD-8CBF-4344-BD66-6706823A4530}" dt="2022-07-28T13:06:09.582" v="597" actId="27636"/>
          <ac:spMkLst>
            <pc:docMk/>
            <pc:sldMk cId="1876728775" sldId="298"/>
            <ac:spMk id="3" creationId="{00000000-0000-0000-0000-000000000000}"/>
          </ac:spMkLst>
        </pc:spChg>
      </pc:sldChg>
      <pc:sldChg chg="modSp mod">
        <pc:chgData name="Jonker, V.H. (Vincent)" userId="887a2ed6-de71-4631-abf0-d4c6532327f8" providerId="ADAL" clId="{338733CD-8CBF-4344-BD66-6706823A4530}" dt="2022-07-28T13:02:42.264" v="477" actId="27636"/>
        <pc:sldMkLst>
          <pc:docMk/>
          <pc:sldMk cId="3307179807" sldId="301"/>
        </pc:sldMkLst>
        <pc:spChg chg="mod">
          <ac:chgData name="Jonker, V.H. (Vincent)" userId="887a2ed6-de71-4631-abf0-d4c6532327f8" providerId="ADAL" clId="{338733CD-8CBF-4344-BD66-6706823A4530}" dt="2022-07-28T13:00:16.574" v="456" actId="20577"/>
          <ac:spMkLst>
            <pc:docMk/>
            <pc:sldMk cId="3307179807" sldId="301"/>
            <ac:spMk id="2" creationId="{00000000-0000-0000-0000-000000000000}"/>
          </ac:spMkLst>
        </pc:spChg>
        <pc:spChg chg="mod">
          <ac:chgData name="Jonker, V.H. (Vincent)" userId="887a2ed6-de71-4631-abf0-d4c6532327f8" providerId="ADAL" clId="{338733CD-8CBF-4344-BD66-6706823A4530}" dt="2022-07-28T13:02:42.264" v="477" actId="27636"/>
          <ac:spMkLst>
            <pc:docMk/>
            <pc:sldMk cId="3307179807" sldId="301"/>
            <ac:spMk id="3" creationId="{00000000-0000-0000-0000-000000000000}"/>
          </ac:spMkLst>
        </pc:spChg>
      </pc:sldChg>
      <pc:sldChg chg="modSp mod">
        <pc:chgData name="Jonker, V.H. (Vincent)" userId="887a2ed6-de71-4631-abf0-d4c6532327f8" providerId="ADAL" clId="{338733CD-8CBF-4344-BD66-6706823A4530}" dt="2022-07-28T13:05:29.982" v="590" actId="20577"/>
        <pc:sldMkLst>
          <pc:docMk/>
          <pc:sldMk cId="3590791033" sldId="302"/>
        </pc:sldMkLst>
        <pc:spChg chg="mod">
          <ac:chgData name="Jonker, V.H. (Vincent)" userId="887a2ed6-de71-4631-abf0-d4c6532327f8" providerId="ADAL" clId="{338733CD-8CBF-4344-BD66-6706823A4530}" dt="2022-07-28T13:05:09.515" v="587"/>
          <ac:spMkLst>
            <pc:docMk/>
            <pc:sldMk cId="3590791033" sldId="302"/>
            <ac:spMk id="2" creationId="{00000000-0000-0000-0000-000000000000}"/>
          </ac:spMkLst>
        </pc:spChg>
        <pc:spChg chg="mod">
          <ac:chgData name="Jonker, V.H. (Vincent)" userId="887a2ed6-de71-4631-abf0-d4c6532327f8" providerId="ADAL" clId="{338733CD-8CBF-4344-BD66-6706823A4530}" dt="2022-07-28T13:05:29.982" v="590" actId="20577"/>
          <ac:spMkLst>
            <pc:docMk/>
            <pc:sldMk cId="3590791033" sldId="302"/>
            <ac:spMk id="3" creationId="{00000000-0000-0000-0000-000000000000}"/>
          </ac:spMkLst>
        </pc:spChg>
      </pc:sldChg>
      <pc:sldChg chg="modSp mod">
        <pc:chgData name="Jonker, V.H. (Vincent)" userId="887a2ed6-de71-4631-abf0-d4c6532327f8" providerId="ADAL" clId="{338733CD-8CBF-4344-BD66-6706823A4530}" dt="2022-07-28T13:07:22.730" v="670" actId="20577"/>
        <pc:sldMkLst>
          <pc:docMk/>
          <pc:sldMk cId="2043214145" sldId="307"/>
        </pc:sldMkLst>
        <pc:spChg chg="mod">
          <ac:chgData name="Jonker, V.H. (Vincent)" userId="887a2ed6-de71-4631-abf0-d4c6532327f8" providerId="ADAL" clId="{338733CD-8CBF-4344-BD66-6706823A4530}" dt="2022-07-28T13:07:09.157" v="607"/>
          <ac:spMkLst>
            <pc:docMk/>
            <pc:sldMk cId="2043214145" sldId="307"/>
            <ac:spMk id="2" creationId="{00000000-0000-0000-0000-000000000000}"/>
          </ac:spMkLst>
        </pc:spChg>
        <pc:spChg chg="mod">
          <ac:chgData name="Jonker, V.H. (Vincent)" userId="887a2ed6-de71-4631-abf0-d4c6532327f8" providerId="ADAL" clId="{338733CD-8CBF-4344-BD66-6706823A4530}" dt="2022-07-28T13:07:22.730" v="670" actId="20577"/>
          <ac:spMkLst>
            <pc:docMk/>
            <pc:sldMk cId="2043214145" sldId="307"/>
            <ac:spMk id="3" creationId="{00000000-0000-0000-0000-000000000000}"/>
          </ac:spMkLst>
        </pc:spChg>
      </pc:sldChg>
      <pc:sldChg chg="modSp mod">
        <pc:chgData name="Jonker, V.H. (Vincent)" userId="887a2ed6-de71-4631-abf0-d4c6532327f8" providerId="ADAL" clId="{338733CD-8CBF-4344-BD66-6706823A4530}" dt="2022-07-28T12:50:57.025" v="5" actId="27636"/>
        <pc:sldMkLst>
          <pc:docMk/>
          <pc:sldMk cId="126260956" sldId="319"/>
        </pc:sldMkLst>
        <pc:spChg chg="mod">
          <ac:chgData name="Jonker, V.H. (Vincent)" userId="887a2ed6-de71-4631-abf0-d4c6532327f8" providerId="ADAL" clId="{338733CD-8CBF-4344-BD66-6706823A4530}" dt="2022-07-28T12:50:57.025" v="5" actId="27636"/>
          <ac:spMkLst>
            <pc:docMk/>
            <pc:sldMk cId="126260956" sldId="319"/>
            <ac:spMk id="4" creationId="{00000000-0000-0000-0000-000000000000}"/>
          </ac:spMkLst>
        </pc:spChg>
      </pc:sldChg>
      <pc:sldChg chg="modSp">
        <pc:chgData name="Jonker, V.H. (Vincent)" userId="887a2ed6-de71-4631-abf0-d4c6532327f8" providerId="ADAL" clId="{338733CD-8CBF-4344-BD66-6706823A4530}" dt="2022-07-28T13:04:47.900" v="581"/>
        <pc:sldMkLst>
          <pc:docMk/>
          <pc:sldMk cId="2402305688" sldId="320"/>
        </pc:sldMkLst>
        <pc:spChg chg="mod">
          <ac:chgData name="Jonker, V.H. (Vincent)" userId="887a2ed6-de71-4631-abf0-d4c6532327f8" providerId="ADAL" clId="{338733CD-8CBF-4344-BD66-6706823A4530}" dt="2022-07-28T13:04:47.900" v="581"/>
          <ac:spMkLst>
            <pc:docMk/>
            <pc:sldMk cId="2402305688" sldId="320"/>
            <ac:spMk id="6" creationId="{00000000-0000-0000-0000-000000000000}"/>
          </ac:spMkLst>
        </pc:spChg>
      </pc:sldChg>
      <pc:sldChg chg="modSp mod">
        <pc:chgData name="Jonker, V.H. (Vincent)" userId="887a2ed6-de71-4631-abf0-d4c6532327f8" providerId="ADAL" clId="{338733CD-8CBF-4344-BD66-6706823A4530}" dt="2022-07-28T12:52:25.569" v="95" actId="27636"/>
        <pc:sldMkLst>
          <pc:docMk/>
          <pc:sldMk cId="2141946797" sldId="322"/>
        </pc:sldMkLst>
        <pc:spChg chg="mod">
          <ac:chgData name="Jonker, V.H. (Vincent)" userId="887a2ed6-de71-4631-abf0-d4c6532327f8" providerId="ADAL" clId="{338733CD-8CBF-4344-BD66-6706823A4530}" dt="2022-07-28T12:52:09.969" v="91" actId="20577"/>
          <ac:spMkLst>
            <pc:docMk/>
            <pc:sldMk cId="2141946797" sldId="322"/>
            <ac:spMk id="2" creationId="{77801EA6-6368-A045-9F4E-4E922B348F2F}"/>
          </ac:spMkLst>
        </pc:spChg>
        <pc:spChg chg="mod">
          <ac:chgData name="Jonker, V.H. (Vincent)" userId="887a2ed6-de71-4631-abf0-d4c6532327f8" providerId="ADAL" clId="{338733CD-8CBF-4344-BD66-6706823A4530}" dt="2022-07-28T12:52:25.569" v="95" actId="27636"/>
          <ac:spMkLst>
            <pc:docMk/>
            <pc:sldMk cId="2141946797" sldId="322"/>
            <ac:spMk id="3" creationId="{4071A6B3-9856-8A42-9E90-BC78223B3E52}"/>
          </ac:spMkLst>
        </pc:spChg>
      </pc:sldChg>
      <pc:sldChg chg="modSp mod">
        <pc:chgData name="Jonker, V.H. (Vincent)" userId="887a2ed6-de71-4631-abf0-d4c6532327f8" providerId="ADAL" clId="{338733CD-8CBF-4344-BD66-6706823A4530}" dt="2022-07-28T12:56:57.812" v="452" actId="20577"/>
        <pc:sldMkLst>
          <pc:docMk/>
          <pc:sldMk cId="243619057" sldId="323"/>
        </pc:sldMkLst>
        <pc:spChg chg="mod">
          <ac:chgData name="Jonker, V.H. (Vincent)" userId="887a2ed6-de71-4631-abf0-d4c6532327f8" providerId="ADAL" clId="{338733CD-8CBF-4344-BD66-6706823A4530}" dt="2022-07-28T12:56:57.812" v="452" actId="20577"/>
          <ac:spMkLst>
            <pc:docMk/>
            <pc:sldMk cId="243619057" sldId="323"/>
            <ac:spMk id="2" creationId="{439AB60C-5145-BA4B-9F88-A5DC4DC3E4B5}"/>
          </ac:spMkLst>
        </pc:spChg>
        <pc:spChg chg="mod">
          <ac:chgData name="Jonker, V.H. (Vincent)" userId="887a2ed6-de71-4631-abf0-d4c6532327f8" providerId="ADAL" clId="{338733CD-8CBF-4344-BD66-6706823A4530}" dt="2022-07-28T12:56:47.035" v="448" actId="27636"/>
          <ac:spMkLst>
            <pc:docMk/>
            <pc:sldMk cId="243619057" sldId="323"/>
            <ac:spMk id="3" creationId="{8C963BA5-2D66-8D4C-AC2F-0925E7D1F841}"/>
          </ac:spMkLst>
        </pc:spChg>
      </pc:sldChg>
      <pc:sldChg chg="modSp mod">
        <pc:chgData name="Jonker, V.H. (Vincent)" userId="887a2ed6-de71-4631-abf0-d4c6532327f8" providerId="ADAL" clId="{338733CD-8CBF-4344-BD66-6706823A4530}" dt="2022-07-28T13:03:22.088" v="485" actId="27636"/>
        <pc:sldMkLst>
          <pc:docMk/>
          <pc:sldMk cId="2765171616" sldId="324"/>
        </pc:sldMkLst>
        <pc:spChg chg="mod">
          <ac:chgData name="Jonker, V.H. (Vincent)" userId="887a2ed6-de71-4631-abf0-d4c6532327f8" providerId="ADAL" clId="{338733CD-8CBF-4344-BD66-6706823A4530}" dt="2022-07-28T13:00:37.818" v="460"/>
          <ac:spMkLst>
            <pc:docMk/>
            <pc:sldMk cId="2765171616" sldId="324"/>
            <ac:spMk id="2" creationId="{00000000-0000-0000-0000-000000000000}"/>
          </ac:spMkLst>
        </pc:spChg>
        <pc:spChg chg="mod">
          <ac:chgData name="Jonker, V.H. (Vincent)" userId="887a2ed6-de71-4631-abf0-d4c6532327f8" providerId="ADAL" clId="{338733CD-8CBF-4344-BD66-6706823A4530}" dt="2022-07-28T13:03:22.088" v="485" actId="27636"/>
          <ac:spMkLst>
            <pc:docMk/>
            <pc:sldMk cId="2765171616" sldId="324"/>
            <ac:spMk id="3" creationId="{00000000-0000-0000-0000-000000000000}"/>
          </ac:spMkLst>
        </pc:spChg>
      </pc:sldChg>
      <pc:sldChg chg="modSp mod">
        <pc:chgData name="Jonker, V.H. (Vincent)" userId="887a2ed6-de71-4631-abf0-d4c6532327f8" providerId="ADAL" clId="{338733CD-8CBF-4344-BD66-6706823A4530}" dt="2022-07-28T13:03:05.028" v="483" actId="27636"/>
        <pc:sldMkLst>
          <pc:docMk/>
          <pc:sldMk cId="2787790692" sldId="325"/>
        </pc:sldMkLst>
        <pc:spChg chg="mod">
          <ac:chgData name="Jonker, V.H. (Vincent)" userId="887a2ed6-de71-4631-abf0-d4c6532327f8" providerId="ADAL" clId="{338733CD-8CBF-4344-BD66-6706823A4530}" dt="2022-07-28T13:00:22.173" v="457"/>
          <ac:spMkLst>
            <pc:docMk/>
            <pc:sldMk cId="2787790692" sldId="325"/>
            <ac:spMk id="2" creationId="{00000000-0000-0000-0000-000000000000}"/>
          </ac:spMkLst>
        </pc:spChg>
        <pc:spChg chg="mod">
          <ac:chgData name="Jonker, V.H. (Vincent)" userId="887a2ed6-de71-4631-abf0-d4c6532327f8" providerId="ADAL" clId="{338733CD-8CBF-4344-BD66-6706823A4530}" dt="2022-07-28T13:03:05.028" v="483" actId="27636"/>
          <ac:spMkLst>
            <pc:docMk/>
            <pc:sldMk cId="2787790692" sldId="325"/>
            <ac:spMk id="3" creationId="{00000000-0000-0000-0000-000000000000}"/>
          </ac:spMkLst>
        </pc:spChg>
      </pc:sldChg>
      <pc:sldChg chg="modSp mod">
        <pc:chgData name="Jonker, V.H. (Vincent)" userId="887a2ed6-de71-4631-abf0-d4c6532327f8" providerId="ADAL" clId="{338733CD-8CBF-4344-BD66-6706823A4530}" dt="2022-07-28T13:02:00.406" v="468" actId="27636"/>
        <pc:sldMkLst>
          <pc:docMk/>
          <pc:sldMk cId="2261363434" sldId="326"/>
        </pc:sldMkLst>
        <pc:spChg chg="mod">
          <ac:chgData name="Jonker, V.H. (Vincent)" userId="887a2ed6-de71-4631-abf0-d4c6532327f8" providerId="ADAL" clId="{338733CD-8CBF-4344-BD66-6706823A4530}" dt="2022-07-28T13:00:54.976" v="461"/>
          <ac:spMkLst>
            <pc:docMk/>
            <pc:sldMk cId="2261363434" sldId="326"/>
            <ac:spMk id="2" creationId="{00000000-0000-0000-0000-000000000000}"/>
          </ac:spMkLst>
        </pc:spChg>
        <pc:spChg chg="mod">
          <ac:chgData name="Jonker, V.H. (Vincent)" userId="887a2ed6-de71-4631-abf0-d4c6532327f8" providerId="ADAL" clId="{338733CD-8CBF-4344-BD66-6706823A4530}" dt="2022-07-28T13:02:00.406" v="468" actId="27636"/>
          <ac:spMkLst>
            <pc:docMk/>
            <pc:sldMk cId="2261363434" sldId="326"/>
            <ac:spMk id="3" creationId="{00000000-0000-0000-0000-000000000000}"/>
          </ac:spMkLst>
        </pc:spChg>
      </pc:sldChg>
      <pc:sldChg chg="modSp">
        <pc:chgData name="Jonker, V.H. (Vincent)" userId="887a2ed6-de71-4631-abf0-d4c6532327f8" providerId="ADAL" clId="{338733CD-8CBF-4344-BD66-6706823A4530}" dt="2022-07-28T13:01:37.168" v="466"/>
        <pc:sldMkLst>
          <pc:docMk/>
          <pc:sldMk cId="1744057770" sldId="327"/>
        </pc:sldMkLst>
        <pc:spChg chg="mod">
          <ac:chgData name="Jonker, V.H. (Vincent)" userId="887a2ed6-de71-4631-abf0-d4c6532327f8" providerId="ADAL" clId="{338733CD-8CBF-4344-BD66-6706823A4530}" dt="2022-07-28T13:00:58.546" v="462"/>
          <ac:spMkLst>
            <pc:docMk/>
            <pc:sldMk cId="1744057770" sldId="327"/>
            <ac:spMk id="2" creationId="{00000000-0000-0000-0000-000000000000}"/>
          </ac:spMkLst>
        </pc:spChg>
        <pc:spChg chg="mod">
          <ac:chgData name="Jonker, V.H. (Vincent)" userId="887a2ed6-de71-4631-abf0-d4c6532327f8" providerId="ADAL" clId="{338733CD-8CBF-4344-BD66-6706823A4530}" dt="2022-07-28T13:01:37.168" v="466"/>
          <ac:spMkLst>
            <pc:docMk/>
            <pc:sldMk cId="1744057770" sldId="327"/>
            <ac:spMk id="3" creationId="{00000000-0000-0000-0000-000000000000}"/>
          </ac:spMkLst>
        </pc:spChg>
      </pc:sldChg>
      <pc:sldChg chg="modSp mod">
        <pc:chgData name="Jonker, V.H. (Vincent)" userId="887a2ed6-de71-4631-abf0-d4c6532327f8" providerId="ADAL" clId="{338733CD-8CBF-4344-BD66-6706823A4530}" dt="2022-07-28T13:01:21.871" v="465" actId="114"/>
        <pc:sldMkLst>
          <pc:docMk/>
          <pc:sldMk cId="1913343486" sldId="328"/>
        </pc:sldMkLst>
        <pc:spChg chg="mod">
          <ac:chgData name="Jonker, V.H. (Vincent)" userId="887a2ed6-de71-4631-abf0-d4c6532327f8" providerId="ADAL" clId="{338733CD-8CBF-4344-BD66-6706823A4530}" dt="2022-07-28T13:01:02.338" v="463"/>
          <ac:spMkLst>
            <pc:docMk/>
            <pc:sldMk cId="1913343486" sldId="328"/>
            <ac:spMk id="2" creationId="{00000000-0000-0000-0000-000000000000}"/>
          </ac:spMkLst>
        </pc:spChg>
        <pc:spChg chg="mod">
          <ac:chgData name="Jonker, V.H. (Vincent)" userId="887a2ed6-de71-4631-abf0-d4c6532327f8" providerId="ADAL" clId="{338733CD-8CBF-4344-BD66-6706823A4530}" dt="2022-07-28T13:01:21.871" v="465" actId="114"/>
          <ac:spMkLst>
            <pc:docMk/>
            <pc:sldMk cId="1913343486" sldId="328"/>
            <ac:spMk id="3" creationId="{00000000-0000-0000-0000-000000000000}"/>
          </ac:spMkLst>
        </pc:spChg>
      </pc:sldChg>
      <pc:sldChg chg="modSp mod">
        <pc:chgData name="Jonker, V.H. (Vincent)" userId="887a2ed6-de71-4631-abf0-d4c6532327f8" providerId="ADAL" clId="{338733CD-8CBF-4344-BD66-6706823A4530}" dt="2022-07-28T13:04:03.731" v="533" actId="20577"/>
        <pc:sldMkLst>
          <pc:docMk/>
          <pc:sldMk cId="3980970898" sldId="329"/>
        </pc:sldMkLst>
        <pc:spChg chg="mod">
          <ac:chgData name="Jonker, V.H. (Vincent)" userId="887a2ed6-de71-4631-abf0-d4c6532327f8" providerId="ADAL" clId="{338733CD-8CBF-4344-BD66-6706823A4530}" dt="2022-07-28T13:04:03.731" v="533" actId="20577"/>
          <ac:spMkLst>
            <pc:docMk/>
            <pc:sldMk cId="3980970898" sldId="329"/>
            <ac:spMk id="2" creationId="{00000000-0000-0000-0000-000000000000}"/>
          </ac:spMkLst>
        </pc:spChg>
        <pc:spChg chg="mod">
          <ac:chgData name="Jonker, V.H. (Vincent)" userId="887a2ed6-de71-4631-abf0-d4c6532327f8" providerId="ADAL" clId="{338733CD-8CBF-4344-BD66-6706823A4530}" dt="2022-07-28T13:03:46.363" v="487" actId="27636"/>
          <ac:spMkLst>
            <pc:docMk/>
            <pc:sldMk cId="3980970898" sldId="329"/>
            <ac:spMk id="7" creationId="{1FB19E92-0A65-9F40-8FDE-D7FC1C98A7E5}"/>
          </ac:spMkLst>
        </pc:spChg>
      </pc:sldChg>
      <pc:sldChg chg="modSp mod">
        <pc:chgData name="Jonker, V.H. (Vincent)" userId="887a2ed6-de71-4631-abf0-d4c6532327f8" providerId="ADAL" clId="{338733CD-8CBF-4344-BD66-6706823A4530}" dt="2022-07-28T13:04:28.665" v="580" actId="20577"/>
        <pc:sldMkLst>
          <pc:docMk/>
          <pc:sldMk cId="541632220" sldId="330"/>
        </pc:sldMkLst>
        <pc:spChg chg="mod">
          <ac:chgData name="Jonker, V.H. (Vincent)" userId="887a2ed6-de71-4631-abf0-d4c6532327f8" providerId="ADAL" clId="{338733CD-8CBF-4344-BD66-6706823A4530}" dt="2022-07-28T13:04:28.665" v="580" actId="20577"/>
          <ac:spMkLst>
            <pc:docMk/>
            <pc:sldMk cId="541632220" sldId="330"/>
            <ac:spMk id="2" creationId="{00000000-0000-0000-0000-000000000000}"/>
          </ac:spMkLst>
        </pc:spChg>
      </pc:sldChg>
      <pc:sldChg chg="modSp mod">
        <pc:chgData name="Jonker, V.H. (Vincent)" userId="887a2ed6-de71-4631-abf0-d4c6532327f8" providerId="ADAL" clId="{338733CD-8CBF-4344-BD66-6706823A4530}" dt="2022-07-28T13:06:43.396" v="602" actId="20577"/>
        <pc:sldMkLst>
          <pc:docMk/>
          <pc:sldMk cId="1373845207" sldId="331"/>
        </pc:sldMkLst>
        <pc:spChg chg="mod">
          <ac:chgData name="Jonker, V.H. (Vincent)" userId="887a2ed6-de71-4631-abf0-d4c6532327f8" providerId="ADAL" clId="{338733CD-8CBF-4344-BD66-6706823A4530}" dt="2022-07-28T13:06:20.554" v="598"/>
          <ac:spMkLst>
            <pc:docMk/>
            <pc:sldMk cId="1373845207" sldId="331"/>
            <ac:spMk id="2" creationId="{00000000-0000-0000-0000-000000000000}"/>
          </ac:spMkLst>
        </pc:spChg>
        <pc:spChg chg="mod">
          <ac:chgData name="Jonker, V.H. (Vincent)" userId="887a2ed6-de71-4631-abf0-d4c6532327f8" providerId="ADAL" clId="{338733CD-8CBF-4344-BD66-6706823A4530}" dt="2022-07-28T13:06:43.396" v="602" actId="20577"/>
          <ac:spMkLst>
            <pc:docMk/>
            <pc:sldMk cId="1373845207" sldId="331"/>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7A012E3-6E8D-B74B-A314-4616D5A79846}" type="datetimeFigureOut">
              <a:rPr lang="de-DE" smtClean="0"/>
              <a:t>28.07.22</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587FC96-1CB5-7641-9934-75B343D83954}" type="slidenum">
              <a:rPr lang="de-DE" smtClean="0"/>
              <a:t>‹nr.›</a:t>
            </a:fld>
            <a:endParaRPr lang="de-DE"/>
          </a:p>
        </p:txBody>
      </p:sp>
    </p:spTree>
    <p:extLst>
      <p:ext uri="{BB962C8B-B14F-4D97-AF65-F5344CB8AC3E}">
        <p14:creationId xmlns:p14="http://schemas.microsoft.com/office/powerpoint/2010/main" val="4280392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CF85981-0A6E-DC4F-9DC9-F24078E0FA09}" type="datetimeFigureOut">
              <a:rPr lang="de-DE" smtClean="0"/>
              <a:t>28.07.22</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53ABD4E-16D0-5348-910F-B34FEBD0AA0B}" type="slidenum">
              <a:rPr lang="de-DE" smtClean="0"/>
              <a:t>‹nr.›</a:t>
            </a:fld>
            <a:endParaRPr lang="de-DE"/>
          </a:p>
        </p:txBody>
      </p:sp>
    </p:spTree>
    <p:extLst>
      <p:ext uri="{BB962C8B-B14F-4D97-AF65-F5344CB8AC3E}">
        <p14:creationId xmlns:p14="http://schemas.microsoft.com/office/powerpoint/2010/main" val="39550470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r>
              <a:rPr lang="en-US" dirty="0"/>
              <a:t>Image from </a:t>
            </a:r>
            <a:r>
              <a:rPr lang="en-US" dirty="0" err="1"/>
              <a:t>Pixabay</a:t>
            </a:r>
            <a:r>
              <a:rPr lang="en-US" dirty="0"/>
              <a:t>: It is not necessary to quote the source</a:t>
            </a:r>
          </a:p>
        </p:txBody>
      </p:sp>
      <p:sp>
        <p:nvSpPr>
          <p:cNvPr id="4" name="Foliennummernplatzhalter 3"/>
          <p:cNvSpPr>
            <a:spLocks noGrp="1"/>
          </p:cNvSpPr>
          <p:nvPr>
            <p:ph type="sldNum" sz="quarter" idx="10"/>
          </p:nvPr>
        </p:nvSpPr>
        <p:spPr/>
        <p:txBody>
          <a:bodyPr/>
          <a:lstStyle/>
          <a:p>
            <a:fld id="{053ABD4E-16D0-5348-910F-B34FEBD0AA0B}" type="slidenum">
              <a:rPr lang="de-DE" smtClean="0"/>
              <a:t>3</a:t>
            </a:fld>
            <a:endParaRPr lang="de-DE"/>
          </a:p>
        </p:txBody>
      </p:sp>
    </p:spTree>
    <p:extLst>
      <p:ext uri="{BB962C8B-B14F-4D97-AF65-F5344CB8AC3E}">
        <p14:creationId xmlns:p14="http://schemas.microsoft.com/office/powerpoint/2010/main" val="152493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Image from </a:t>
            </a:r>
            <a:r>
              <a:rPr lang="en-US" dirty="0" err="1"/>
              <a:t>Pixabay</a:t>
            </a:r>
            <a:r>
              <a:rPr lang="en-US" dirty="0"/>
              <a:t>: It is not necessary to quote the source</a:t>
            </a:r>
          </a:p>
          <a:p>
            <a:endParaRPr lang="de-DE" dirty="0"/>
          </a:p>
        </p:txBody>
      </p:sp>
      <p:sp>
        <p:nvSpPr>
          <p:cNvPr id="4" name="Foliennummernplatzhalter 3"/>
          <p:cNvSpPr>
            <a:spLocks noGrp="1"/>
          </p:cNvSpPr>
          <p:nvPr>
            <p:ph type="sldNum" sz="quarter" idx="5"/>
          </p:nvPr>
        </p:nvSpPr>
        <p:spPr/>
        <p:txBody>
          <a:bodyPr/>
          <a:lstStyle/>
          <a:p>
            <a:fld id="{053ABD4E-16D0-5348-910F-B34FEBD0AA0B}" type="slidenum">
              <a:rPr lang="de-DE" smtClean="0"/>
              <a:t>6</a:t>
            </a:fld>
            <a:endParaRPr lang="de-DE"/>
          </a:p>
        </p:txBody>
      </p:sp>
    </p:spTree>
    <p:extLst>
      <p:ext uri="{BB962C8B-B14F-4D97-AF65-F5344CB8AC3E}">
        <p14:creationId xmlns:p14="http://schemas.microsoft.com/office/powerpoint/2010/main" val="457777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Soll das E</a:t>
            </a:r>
            <a:endParaRPr lang="de-DE" dirty="0"/>
          </a:p>
        </p:txBody>
      </p:sp>
      <p:sp>
        <p:nvSpPr>
          <p:cNvPr id="4" name="Foliennummernplatzhalter 3"/>
          <p:cNvSpPr>
            <a:spLocks noGrp="1"/>
          </p:cNvSpPr>
          <p:nvPr>
            <p:ph type="sldNum" sz="quarter" idx="5"/>
          </p:nvPr>
        </p:nvSpPr>
        <p:spPr/>
        <p:txBody>
          <a:bodyPr/>
          <a:lstStyle/>
          <a:p>
            <a:fld id="{053ABD4E-16D0-5348-910F-B34FEBD0AA0B}" type="slidenum">
              <a:rPr lang="de-DE" smtClean="0"/>
              <a:t>20</a:t>
            </a:fld>
            <a:endParaRPr lang="de-DE"/>
          </a:p>
        </p:txBody>
      </p:sp>
    </p:spTree>
    <p:extLst>
      <p:ext uri="{BB962C8B-B14F-4D97-AF65-F5344CB8AC3E}">
        <p14:creationId xmlns:p14="http://schemas.microsoft.com/office/powerpoint/2010/main" val="4088154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Sections Title and Subtitle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1597819"/>
            <a:ext cx="7772400" cy="1102519"/>
          </a:xfrm>
        </p:spPr>
        <p:txBody>
          <a:bodyPr>
            <a:normAutofit/>
          </a:bodyPr>
          <a:lstStyle>
            <a:lvl1pPr algn="ctr">
              <a:defRPr sz="3200" b="1">
                <a:solidFill>
                  <a:srgbClr val="4C5F7E"/>
                </a:solidFill>
              </a:defRPr>
            </a:lvl1pPr>
          </a:lstStyle>
          <a:p>
            <a:r>
              <a:rPr lang="en-AU" noProof="0" dirty="0"/>
              <a:t>MASTERTITELFORMAT BEARBEITEN</a:t>
            </a:r>
          </a:p>
        </p:txBody>
      </p:sp>
      <p:sp>
        <p:nvSpPr>
          <p:cNvPr id="5" name="Rechteck 10"/>
          <p:cNvSpPr/>
          <p:nvPr userDrawn="1"/>
        </p:nvSpPr>
        <p:spPr>
          <a:xfrm flipV="1">
            <a:off x="736600" y="2756060"/>
            <a:ext cx="7687080" cy="3428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3" name="Untertitel 2"/>
          <p:cNvSpPr>
            <a:spLocks noGrp="1"/>
          </p:cNvSpPr>
          <p:nvPr>
            <p:ph type="subTitle" idx="1"/>
          </p:nvPr>
        </p:nvSpPr>
        <p:spPr>
          <a:xfrm>
            <a:off x="1371600" y="2914650"/>
            <a:ext cx="6400800" cy="1314450"/>
          </a:xfrm>
        </p:spPr>
        <p:txBody>
          <a:bodyPr>
            <a:normAutofit/>
          </a:bodyPr>
          <a:lstStyle>
            <a:lvl1pPr marL="0" indent="0" algn="ctr">
              <a:buNone/>
              <a:defRPr sz="2400" b="1">
                <a:solidFill>
                  <a:srgbClr val="A0B05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a:t>Master-</a:t>
            </a:r>
            <a:r>
              <a:rPr lang="en-AU" noProof="0" dirty="0" err="1"/>
              <a:t>Untertitelformat</a:t>
            </a:r>
            <a:r>
              <a:rPr lang="en-AU" noProof="0" dirty="0"/>
              <a:t> </a:t>
            </a:r>
            <a:r>
              <a:rPr lang="en-AU" noProof="0" dirty="0" err="1"/>
              <a:t>bearbeiten</a:t>
            </a:r>
            <a:endParaRPr lang="en-AU" noProof="0" dirty="0"/>
          </a:p>
        </p:txBody>
      </p:sp>
    </p:spTree>
    <p:extLst>
      <p:ext uri="{BB962C8B-B14F-4D97-AF65-F5344CB8AC3E}">
        <p14:creationId xmlns:p14="http://schemas.microsoft.com/office/powerpoint/2010/main" val="2286764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Main Sections Title and Subtitle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701875" y="417201"/>
            <a:ext cx="7772400" cy="1102519"/>
          </a:xfrm>
        </p:spPr>
        <p:txBody>
          <a:bodyPr>
            <a:normAutofit/>
          </a:bodyPr>
          <a:lstStyle>
            <a:lvl1pPr algn="ctr">
              <a:defRPr sz="3200" b="1">
                <a:solidFill>
                  <a:srgbClr val="4C5F7E"/>
                </a:solidFill>
              </a:defRPr>
            </a:lvl1pPr>
          </a:lstStyle>
          <a:p>
            <a:r>
              <a:rPr lang="en-AU" noProof="0" dirty="0"/>
              <a:t>MASTERTITELFORMAT BEARBEITEN</a:t>
            </a:r>
          </a:p>
        </p:txBody>
      </p:sp>
      <p:sp>
        <p:nvSpPr>
          <p:cNvPr id="5" name="Rechteck 10"/>
          <p:cNvSpPr/>
          <p:nvPr userDrawn="1"/>
        </p:nvSpPr>
        <p:spPr>
          <a:xfrm flipV="1">
            <a:off x="725025" y="1688296"/>
            <a:ext cx="7687080" cy="3428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3" name="Untertitel 2"/>
          <p:cNvSpPr>
            <a:spLocks noGrp="1"/>
          </p:cNvSpPr>
          <p:nvPr>
            <p:ph type="subTitle" idx="1"/>
          </p:nvPr>
        </p:nvSpPr>
        <p:spPr>
          <a:xfrm>
            <a:off x="1371600" y="1909822"/>
            <a:ext cx="6400800" cy="2319278"/>
          </a:xfrm>
        </p:spPr>
        <p:txBody>
          <a:bodyPr>
            <a:normAutofit/>
          </a:bodyPr>
          <a:lstStyle>
            <a:lvl1pPr marL="0" indent="0" algn="ctr">
              <a:buNone/>
              <a:defRPr sz="2400" b="1">
                <a:solidFill>
                  <a:srgbClr val="A0B05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a:t>Master-</a:t>
            </a:r>
            <a:r>
              <a:rPr lang="en-AU" noProof="0" dirty="0" err="1"/>
              <a:t>Untertitelformat</a:t>
            </a:r>
            <a:r>
              <a:rPr lang="en-AU" noProof="0" dirty="0"/>
              <a:t> </a:t>
            </a:r>
            <a:r>
              <a:rPr lang="en-AU" noProof="0" dirty="0" err="1"/>
              <a:t>bearbeiten</a:t>
            </a:r>
            <a:endParaRPr lang="en-AU" noProof="0" dirty="0"/>
          </a:p>
        </p:txBody>
      </p:sp>
    </p:spTree>
    <p:extLst>
      <p:ext uri="{BB962C8B-B14F-4D97-AF65-F5344CB8AC3E}">
        <p14:creationId xmlns:p14="http://schemas.microsoft.com/office/powerpoint/2010/main" val="3438365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ections &amp; Text with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600004"/>
            <a:ext cx="8229600" cy="485846"/>
          </a:xfrm>
        </p:spPr>
        <p:txBody>
          <a:bodyPr>
            <a:normAutofit/>
          </a:bodyPr>
          <a:lstStyle>
            <a:lvl1pPr>
              <a:defRPr sz="2800" b="1" baseline="0">
                <a:solidFill>
                  <a:srgbClr val="4C5F7E"/>
                </a:solidFill>
                <a:latin typeface="Avenir Book" charset="0"/>
                <a:ea typeface="Avenir Book" charset="0"/>
                <a:cs typeface="Avenir Book" charset="0"/>
              </a:defRPr>
            </a:lvl1pPr>
          </a:lstStyle>
          <a:p>
            <a:r>
              <a:rPr lang="en-US" noProof="0" dirty="0"/>
              <a:t>Title Main Sections</a:t>
            </a:r>
          </a:p>
        </p:txBody>
      </p:sp>
      <p:sp>
        <p:nvSpPr>
          <p:cNvPr id="3" name="Inhaltsplatzhalter 2"/>
          <p:cNvSpPr>
            <a:spLocks noGrp="1"/>
          </p:cNvSpPr>
          <p:nvPr>
            <p:ph idx="1" hasCustomPrompt="1"/>
          </p:nvPr>
        </p:nvSpPr>
        <p:spPr/>
        <p:txBody>
          <a:bodyPr/>
          <a:lstStyle>
            <a:lvl1pPr>
              <a:defRPr>
                <a:latin typeface="+mn-lt"/>
                <a:ea typeface="Avenir Book" charset="0"/>
                <a:cs typeface="Avenir Book" charset="0"/>
              </a:defRPr>
            </a:lvl1pPr>
            <a:lvl2pPr>
              <a:defRPr>
                <a:latin typeface="+mn-lt"/>
                <a:ea typeface="Avenir Book" charset="0"/>
                <a:cs typeface="Avenir Book" charset="0"/>
              </a:defRPr>
            </a:lvl2pPr>
            <a:lvl3pPr>
              <a:defRPr>
                <a:latin typeface="+mn-lt"/>
                <a:ea typeface="Avenir Book" charset="0"/>
                <a:cs typeface="Avenir Book" charset="0"/>
              </a:defRPr>
            </a:lvl3pPr>
            <a:lvl4pPr>
              <a:defRPr>
                <a:latin typeface="+mn-lt"/>
                <a:ea typeface="Avenir Book" charset="0"/>
                <a:cs typeface="Avenir Book" charset="0"/>
              </a:defRPr>
            </a:lvl4pPr>
            <a:lvl5pPr>
              <a:defRPr>
                <a:latin typeface="+mn-lt"/>
                <a:ea typeface="Avenir Book" charset="0"/>
                <a:cs typeface="Avenir Book" charset="0"/>
              </a:defRPr>
            </a:lvl5pPr>
          </a:lstStyle>
          <a:p>
            <a:pPr lvl="0"/>
            <a:r>
              <a:rPr lang="en-US" noProof="0" dirty="0" err="1"/>
              <a:t>Mastertextformat</a:t>
            </a:r>
            <a:r>
              <a:rPr lang="en-US" noProof="0" dirty="0"/>
              <a:t> </a:t>
            </a:r>
            <a:r>
              <a:rPr lang="en-US" noProof="0" dirty="0" err="1"/>
              <a:t>bearbeiten</a:t>
            </a:r>
            <a:r>
              <a:rPr lang="en-US" noProof="0" dirty="0"/>
              <a:t> with li</a:t>
            </a:r>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8" name="Marcador de pie de página 17"/>
          <p:cNvSpPr>
            <a:spLocks noGrp="1"/>
          </p:cNvSpPr>
          <p:nvPr>
            <p:ph type="ftr" sz="quarter" idx="10"/>
          </p:nvPr>
        </p:nvSpPr>
        <p:spPr>
          <a:xfrm>
            <a:off x="5772151" y="58851"/>
            <a:ext cx="2647951" cy="273844"/>
          </a:xfrm>
        </p:spPr>
        <p:txBody>
          <a:bodyPr/>
          <a:lstStyle/>
          <a:p>
            <a:r>
              <a:rPr lang="es-ES">
                <a:solidFill>
                  <a:srgbClr val="CC023B"/>
                </a:solidFill>
              </a:rPr>
              <a:t>INTRODUCTION TO CULTURE AND DIVERSITY</a:t>
            </a:r>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771383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ection and Text without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600004"/>
            <a:ext cx="8229600" cy="485846"/>
          </a:xfrm>
        </p:spPr>
        <p:txBody>
          <a:bodyPr>
            <a:normAutofit/>
          </a:bodyPr>
          <a:lstStyle>
            <a:lvl1pPr>
              <a:defRPr sz="2800" b="1" baseline="0">
                <a:solidFill>
                  <a:srgbClr val="4C5F7E"/>
                </a:solidFill>
                <a:latin typeface="Avenir Book" charset="0"/>
                <a:ea typeface="Avenir Book" charset="0"/>
                <a:cs typeface="Avenir Book" charset="0"/>
              </a:defRPr>
            </a:lvl1pPr>
          </a:lstStyle>
          <a:p>
            <a:r>
              <a:rPr lang="en-US" noProof="0" dirty="0"/>
              <a:t>Title Main Sections</a:t>
            </a:r>
          </a:p>
        </p:txBody>
      </p:sp>
      <p:sp>
        <p:nvSpPr>
          <p:cNvPr id="3" name="Inhaltsplatzhalter 2"/>
          <p:cNvSpPr>
            <a:spLocks noGrp="1"/>
          </p:cNvSpPr>
          <p:nvPr>
            <p:ph idx="1" hasCustomPrompt="1"/>
          </p:nvPr>
        </p:nvSpPr>
        <p:spPr/>
        <p:txBody>
          <a:bodyPr/>
          <a:lstStyle>
            <a:lvl1pPr marL="0" indent="0" algn="just">
              <a:buNone/>
              <a:defRPr>
                <a:latin typeface="Avenir Book" charset="0"/>
                <a:ea typeface="Avenir Book" charset="0"/>
                <a:cs typeface="Avenir Book" charset="0"/>
              </a:defRPr>
            </a:lvl1pPr>
            <a:lvl2pPr marL="457200" indent="0">
              <a:buNone/>
              <a:defRPr>
                <a:latin typeface="Avenir Book" charset="0"/>
                <a:ea typeface="Avenir Book" charset="0"/>
                <a:cs typeface="Avenir Book" charset="0"/>
              </a:defRPr>
            </a:lvl2pPr>
            <a:lvl3pPr marL="914400" indent="0">
              <a:buNone/>
              <a:defRPr>
                <a:latin typeface="Avenir Book" charset="0"/>
                <a:ea typeface="Avenir Book" charset="0"/>
                <a:cs typeface="Avenir Book" charset="0"/>
              </a:defRPr>
            </a:lvl3pPr>
            <a:lvl4pPr marL="1371600" indent="0">
              <a:buNone/>
              <a:defRPr>
                <a:latin typeface="Avenir Book" charset="0"/>
                <a:ea typeface="Avenir Book" charset="0"/>
                <a:cs typeface="Avenir Book" charset="0"/>
              </a:defRPr>
            </a:lvl4pPr>
            <a:lvl5pPr marL="1828800" indent="0">
              <a:buNone/>
              <a:defRPr>
                <a:latin typeface="Avenir Book" charset="0"/>
                <a:ea typeface="Avenir Book" charset="0"/>
                <a:cs typeface="Avenir Book" charset="0"/>
              </a:defRPr>
            </a:lvl5pPr>
          </a:lstStyle>
          <a:p>
            <a:pPr lvl="0"/>
            <a:r>
              <a:rPr lang="en-US" noProof="0" dirty="0" err="1"/>
              <a:t>Mastertextformat</a:t>
            </a:r>
            <a:r>
              <a:rPr lang="en-US" noProof="0" dirty="0"/>
              <a:t> </a:t>
            </a:r>
            <a:r>
              <a:rPr lang="en-US" noProof="0" dirty="0" err="1"/>
              <a:t>bearbeiten</a:t>
            </a:r>
            <a:endParaRPr lang="en-US" noProof="0" dirty="0"/>
          </a:p>
        </p:txBody>
      </p:sp>
      <p:sp>
        <p:nvSpPr>
          <p:cNvPr id="18" name="Marcador de pie de página 17"/>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3877482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ctivities/Examples &amp; Text with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600004"/>
            <a:ext cx="8229600" cy="485846"/>
          </a:xfrm>
        </p:spPr>
        <p:txBody>
          <a:bodyPr>
            <a:normAutofit/>
          </a:bodyPr>
          <a:lstStyle>
            <a:lvl1pPr algn="just">
              <a:defRPr sz="2800" b="1" baseline="0">
                <a:solidFill>
                  <a:srgbClr val="4C5F7E"/>
                </a:solidFill>
                <a:latin typeface="Avenir Book" charset="0"/>
                <a:ea typeface="Avenir Book" charset="0"/>
                <a:cs typeface="Avenir Book" charset="0"/>
              </a:defRPr>
            </a:lvl1pPr>
          </a:lstStyle>
          <a:p>
            <a:r>
              <a:rPr lang="en-US" noProof="0" dirty="0"/>
              <a:t>Activity/Example number: Title of  Activity/Example</a:t>
            </a:r>
          </a:p>
        </p:txBody>
      </p:sp>
      <p:sp>
        <p:nvSpPr>
          <p:cNvPr id="3" name="Inhaltsplatzhalter 2"/>
          <p:cNvSpPr>
            <a:spLocks noGrp="1"/>
          </p:cNvSpPr>
          <p:nvPr>
            <p:ph idx="1" hasCustomPrompt="1"/>
          </p:nvPr>
        </p:nvSpPr>
        <p:spPr>
          <a:xfrm>
            <a:off x="457200" y="1285879"/>
            <a:ext cx="8229600" cy="3268263"/>
          </a:xfrm>
        </p:spPr>
        <p:txBody>
          <a:bodyPr/>
          <a:lstStyle>
            <a:lvl1pPr>
              <a:defRPr>
                <a:latin typeface="Avenir Book" charset="0"/>
                <a:ea typeface="Avenir Book" charset="0"/>
                <a:cs typeface="Avenir Book" charset="0"/>
              </a:defRPr>
            </a:lvl1pPr>
            <a:lvl2pPr>
              <a:defRPr>
                <a:latin typeface="Avenir Book" charset="0"/>
                <a:ea typeface="Avenir Book" charset="0"/>
                <a:cs typeface="Avenir Book" charset="0"/>
              </a:defRPr>
            </a:lvl2pPr>
            <a:lvl3pPr>
              <a:defRPr>
                <a:latin typeface="Avenir Book" charset="0"/>
                <a:ea typeface="Avenir Book" charset="0"/>
                <a:cs typeface="Avenir Book" charset="0"/>
              </a:defRPr>
            </a:lvl3pPr>
            <a:lvl4pPr>
              <a:defRPr>
                <a:latin typeface="Avenir Book" charset="0"/>
                <a:ea typeface="Avenir Book" charset="0"/>
                <a:cs typeface="Avenir Book" charset="0"/>
              </a:defRPr>
            </a:lvl4pPr>
            <a:lvl5pPr>
              <a:defRPr>
                <a:latin typeface="Avenir Book" charset="0"/>
                <a:ea typeface="Avenir Book" charset="0"/>
                <a:cs typeface="Avenir Book" charset="0"/>
              </a:defRPr>
            </a:lvl5pPr>
          </a:lstStyle>
          <a:p>
            <a:pPr lvl="0"/>
            <a:r>
              <a:rPr lang="en-US" noProof="0" dirty="0" err="1"/>
              <a:t>Mastertextformat</a:t>
            </a:r>
            <a:r>
              <a:rPr lang="en-US" noProof="0" dirty="0"/>
              <a:t> </a:t>
            </a:r>
            <a:r>
              <a:rPr lang="en-US" noProof="0" dirty="0" err="1"/>
              <a:t>bearbeiten</a:t>
            </a:r>
            <a:r>
              <a:rPr lang="en-US" noProof="0" dirty="0"/>
              <a:t> with li</a:t>
            </a:r>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8" name="Marcador de pie de página 17"/>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102843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800" b="1"/>
            </a:lvl1pPr>
          </a:lstStyle>
          <a:p>
            <a:r>
              <a:rPr lang="de-DE" dirty="0"/>
              <a:t>Mastertitelformat bearbeiten</a:t>
            </a:r>
          </a:p>
        </p:txBody>
      </p:sp>
      <p:sp>
        <p:nvSpPr>
          <p:cNvPr id="3" name="Inhaltsplatzhalt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Marcador de pie de página 10"/>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2" name="Marcador de número de diapositiva 11"/>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1780107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800"/>
            </a:lvl1pPr>
          </a:lstStyle>
          <a:p>
            <a:r>
              <a:rPr lang="de-DE" dirty="0"/>
              <a:t>Mastertitelformat bearbeiten</a:t>
            </a:r>
          </a:p>
        </p:txBody>
      </p:sp>
      <p:sp>
        <p:nvSpPr>
          <p:cNvPr id="3" name="Textplatzhalter 2"/>
          <p:cNvSpPr>
            <a:spLocks noGrp="1"/>
          </p:cNvSpPr>
          <p:nvPr>
            <p:ph type="body" idx="1"/>
          </p:nvPr>
        </p:nvSpPr>
        <p:spPr>
          <a:xfrm>
            <a:off x="457200" y="1151335"/>
            <a:ext cx="4040188"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p:cNvSpPr>
            <a:spLocks noGrp="1"/>
          </p:cNvSpPr>
          <p:nvPr>
            <p:ph sz="half" idx="2"/>
          </p:nvPr>
        </p:nvSpPr>
        <p:spPr>
          <a:xfrm>
            <a:off x="457200" y="1631156"/>
            <a:ext cx="4040188" cy="289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151335"/>
            <a:ext cx="4041775"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p:cNvSpPr>
            <a:spLocks noGrp="1"/>
          </p:cNvSpPr>
          <p:nvPr>
            <p:ph sz="quarter" idx="4"/>
          </p:nvPr>
        </p:nvSpPr>
        <p:spPr>
          <a:xfrm>
            <a:off x="4645026" y="1631156"/>
            <a:ext cx="4041775" cy="289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Marcador de pie de página 11"/>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3" name="Marcador de número de diapositiva 12"/>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2339228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1" y="563578"/>
            <a:ext cx="3008313" cy="871538"/>
          </a:xfrm>
        </p:spPr>
        <p:txBody>
          <a:bodyPr anchor="b">
            <a:normAutofit/>
          </a:bodyPr>
          <a:lstStyle>
            <a:lvl1pPr algn="l">
              <a:defRPr sz="1600" b="1"/>
            </a:lvl1pPr>
          </a:lstStyle>
          <a:p>
            <a:r>
              <a:rPr lang="de-DE" dirty="0"/>
              <a:t>Mastertitelformat bearbeiten</a:t>
            </a:r>
          </a:p>
        </p:txBody>
      </p:sp>
      <p:sp>
        <p:nvSpPr>
          <p:cNvPr id="3" name="Inhaltsplatzhalter 2"/>
          <p:cNvSpPr>
            <a:spLocks noGrp="1"/>
          </p:cNvSpPr>
          <p:nvPr>
            <p:ph idx="1"/>
          </p:nvPr>
        </p:nvSpPr>
        <p:spPr>
          <a:xfrm>
            <a:off x="3575050" y="563579"/>
            <a:ext cx="5111750" cy="4031044"/>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457201" y="1514192"/>
            <a:ext cx="3008313" cy="3080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sp>
        <p:nvSpPr>
          <p:cNvPr id="10" name="Marcador de pie de página 9"/>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1" name="Marcador de número de diapositiva 10"/>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279481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DE" dirty="0"/>
              <a:t>Mastertitelformat bearbeiten</a:t>
            </a:r>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504"/>
            <a:ext cx="5486400" cy="3393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0" name="Marcador de pie de página 9"/>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1" name="Marcador de número de diapositiva 10"/>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2843551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6" descr="ICSE_fond.jpg"/>
          <p:cNvPicPr>
            <a:picLocks noChangeAspect="1"/>
          </p:cNvPicPr>
          <p:nvPr userDrawn="1"/>
        </p:nvPicPr>
        <p:blipFill rotWithShape="1">
          <a:blip r:embed="rId11">
            <a:alphaModFix amt="39000"/>
            <a:extLst>
              <a:ext uri="{28A0092B-C50C-407E-A947-70E740481C1C}">
                <a14:useLocalDpi xmlns:a14="http://schemas.microsoft.com/office/drawing/2010/main" val="0"/>
              </a:ext>
            </a:extLst>
          </a:blip>
          <a:srcRect l="9878" b="10531"/>
          <a:stretch/>
        </p:blipFill>
        <p:spPr>
          <a:xfrm>
            <a:off x="-1" y="1063228"/>
            <a:ext cx="5140767" cy="4080272"/>
          </a:xfrm>
          <a:prstGeom prst="rect">
            <a:avLst/>
          </a:prstGeom>
        </p:spPr>
      </p:pic>
      <p:sp>
        <p:nvSpPr>
          <p:cNvPr id="2" name="Titelplatzhalter 1"/>
          <p:cNvSpPr>
            <a:spLocks noGrp="1"/>
          </p:cNvSpPr>
          <p:nvPr>
            <p:ph type="title"/>
          </p:nvPr>
        </p:nvSpPr>
        <p:spPr>
          <a:xfrm>
            <a:off x="457200" y="342900"/>
            <a:ext cx="8229600" cy="857250"/>
          </a:xfrm>
          <a:prstGeom prst="rect">
            <a:avLst/>
          </a:prstGeom>
        </p:spPr>
        <p:txBody>
          <a:bodyPr vert="horz" lIns="91440" tIns="45720" rIns="91440" bIns="45720" rtlCol="0" anchor="ctr">
            <a:normAutofit/>
          </a:bodyPr>
          <a:lstStyle/>
          <a:p>
            <a:r>
              <a:rPr lang="en-US" noProof="0" dirty="0" err="1"/>
              <a:t>Mastertitelformat</a:t>
            </a:r>
            <a:r>
              <a:rPr lang="en-US" noProof="0" dirty="0"/>
              <a:t> </a:t>
            </a:r>
            <a:r>
              <a:rPr lang="en-US" noProof="0" dirty="0" err="1"/>
              <a:t>bearbeiten</a:t>
            </a:r>
            <a:endParaRPr lang="en-US" noProof="0" dirty="0"/>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pic>
        <p:nvPicPr>
          <p:cNvPr id="8" name="Bild 7"/>
          <p:cNvPicPr>
            <a:picLocks noChangeAspect="1"/>
          </p:cNvPicPr>
          <p:nvPr userDrawn="1"/>
        </p:nvPicPr>
        <p:blipFill>
          <a:blip r:embed="rId12"/>
          <a:stretch>
            <a:fillRect/>
          </a:stretch>
        </p:blipFill>
        <p:spPr>
          <a:xfrm>
            <a:off x="7518404" y="4565905"/>
            <a:ext cx="1095375" cy="475202"/>
          </a:xfrm>
          <a:prstGeom prst="rect">
            <a:avLst/>
          </a:prstGeom>
        </p:spPr>
      </p:pic>
      <p:sp>
        <p:nvSpPr>
          <p:cNvPr id="9" name="Rechteck 8"/>
          <p:cNvSpPr/>
          <p:nvPr userDrawn="1"/>
        </p:nvSpPr>
        <p:spPr>
          <a:xfrm>
            <a:off x="454466" y="5006818"/>
            <a:ext cx="5040000" cy="34289"/>
          </a:xfrm>
          <a:prstGeom prst="rect">
            <a:avLst/>
          </a:prstGeom>
          <a:solidFill>
            <a:srgbClr val="B4CB4D"/>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11" name="Rechteck 10"/>
          <p:cNvSpPr/>
          <p:nvPr userDrawn="1"/>
        </p:nvSpPr>
        <p:spPr>
          <a:xfrm>
            <a:off x="5526000" y="5006818"/>
            <a:ext cx="1908000" cy="3428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23" name="Marcador de número de diapositiva 22"/>
          <p:cNvSpPr>
            <a:spLocks noGrp="1"/>
          </p:cNvSpPr>
          <p:nvPr>
            <p:ph type="sldNum" sz="quarter" idx="4"/>
          </p:nvPr>
        </p:nvSpPr>
        <p:spPr>
          <a:xfrm>
            <a:off x="8104785" y="41488"/>
            <a:ext cx="588616" cy="273844"/>
          </a:xfrm>
          <a:prstGeom prst="rect">
            <a:avLst/>
          </a:prstGeom>
        </p:spPr>
        <p:txBody>
          <a:bodyPr vert="horz" lIns="91440" tIns="45720" rIns="91440" bIns="45720" rtlCol="0" anchor="ctr"/>
          <a:lstStyle>
            <a:lvl1pPr algn="r">
              <a:defRPr sz="800" b="1">
                <a:solidFill>
                  <a:srgbClr val="4C5F7E"/>
                </a:solidFill>
                <a:latin typeface="Avenir Book" charset="0"/>
                <a:ea typeface="Avenir Book" charset="0"/>
                <a:cs typeface="Avenir Book" charset="0"/>
              </a:defRPr>
            </a:lvl1pPr>
          </a:lstStyle>
          <a:p>
            <a:r>
              <a:rPr lang="es-ES_tradnl" sz="1200" dirty="0"/>
              <a:t>|  </a:t>
            </a:r>
            <a:fld id="{9DD0088F-7E4A-9C4B-9ED2-72FAF1293163}" type="slidenum">
              <a:rPr lang="es-ES_tradnl" smtClean="0"/>
              <a:pPr/>
              <a:t>‹nr.›</a:t>
            </a:fld>
            <a:endParaRPr lang="es-ES_tradnl" dirty="0"/>
          </a:p>
        </p:txBody>
      </p:sp>
      <p:sp>
        <p:nvSpPr>
          <p:cNvPr id="24" name="Marcador de pie de página 23"/>
          <p:cNvSpPr>
            <a:spLocks noGrp="1"/>
          </p:cNvSpPr>
          <p:nvPr>
            <p:ph type="ftr" sz="quarter" idx="3"/>
          </p:nvPr>
        </p:nvSpPr>
        <p:spPr>
          <a:xfrm>
            <a:off x="5772151" y="41489"/>
            <a:ext cx="2647951" cy="273844"/>
          </a:xfrm>
          <a:prstGeom prst="rect">
            <a:avLst/>
          </a:prstGeom>
        </p:spPr>
        <p:txBody>
          <a:bodyPr vert="horz" lIns="91440" tIns="45720" rIns="91440" bIns="45720" rtlCol="0" anchor="ctr"/>
          <a:lstStyle>
            <a:lvl1pPr algn="ctr">
              <a:defRPr sz="800" b="1">
                <a:solidFill>
                  <a:schemeClr val="tx1">
                    <a:tint val="75000"/>
                  </a:schemeClr>
                </a:solidFill>
                <a:latin typeface="Avenir Book" charset="0"/>
                <a:ea typeface="Avenir Book" charset="0"/>
                <a:cs typeface="Avenir Book" charset="0"/>
              </a:defRPr>
            </a:lvl1pPr>
          </a:lstStyle>
          <a:p>
            <a:r>
              <a:rPr lang="en-US" dirty="0">
                <a:solidFill>
                  <a:srgbClr val="CC023B"/>
                </a:solidFill>
              </a:rPr>
              <a:t>Title</a:t>
            </a:r>
          </a:p>
        </p:txBody>
      </p:sp>
      <p:pic>
        <p:nvPicPr>
          <p:cNvPr id="29" name="Bild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564100" y="4780776"/>
            <a:ext cx="1807900" cy="145427"/>
          </a:xfrm>
          <a:prstGeom prst="rect">
            <a:avLst/>
          </a:prstGeom>
        </p:spPr>
      </p:pic>
      <p:pic>
        <p:nvPicPr>
          <p:cNvPr id="1026" name="Picture 2" descr="Y:\Gruppen\ICSE\____ICSE\_Corporate Design_(Werbe)Materialien_Vorlagen\Corporate Design_VORLAGEN_Infos\Logos_ICSE und Projekte\ENSITE\ICSE-ENSITE_Logo_noSub.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4467" y="4651219"/>
            <a:ext cx="1008573" cy="433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65154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8" r:id="rId3"/>
    <p:sldLayoutId id="2147483650" r:id="rId4"/>
    <p:sldLayoutId id="2147483661" r:id="rId5"/>
    <p:sldLayoutId id="2147483652" r:id="rId6"/>
    <p:sldLayoutId id="2147483653" r:id="rId7"/>
    <p:sldLayoutId id="2147483656" r:id="rId8"/>
    <p:sldLayoutId id="2147483657" r:id="rId9"/>
  </p:sldLayoutIdLst>
  <p:hf hdr="0"/>
  <p:txStyles>
    <p:titleStyle>
      <a:lvl1pPr algn="l" defTabSz="457200" rtl="0" eaLnBrk="1" latinLnBrk="0" hangingPunct="1">
        <a:spcBef>
          <a:spcPct val="0"/>
        </a:spcBef>
        <a:buNone/>
        <a:defRPr sz="3200" b="1" kern="1200">
          <a:solidFill>
            <a:srgbClr val="4C5F7E"/>
          </a:solidFill>
          <a:latin typeface="Avenir Book" charset="0"/>
          <a:ea typeface="Avenir Book" charset="0"/>
          <a:cs typeface="Avenir Book" charset="0"/>
        </a:defRPr>
      </a:lvl1pPr>
    </p:titleStyle>
    <p:bodyStyle>
      <a:lvl1pPr marL="342900" indent="-342900" algn="l" defTabSz="457200" rtl="0" eaLnBrk="1" latinLnBrk="0" hangingPunct="1">
        <a:spcBef>
          <a:spcPct val="20000"/>
        </a:spcBef>
        <a:buClr>
          <a:srgbClr val="BE002D"/>
        </a:buClr>
        <a:buFont typeface="Arial"/>
        <a:buChar char="•"/>
        <a:defRPr sz="2800" kern="1200">
          <a:solidFill>
            <a:schemeClr val="tx1"/>
          </a:solidFill>
          <a:latin typeface="+mn-lt"/>
          <a:ea typeface="Avenir Book" charset="0"/>
          <a:cs typeface="Avenir Book" charset="0"/>
        </a:defRPr>
      </a:lvl1pPr>
      <a:lvl2pPr marL="742950" indent="-285750" algn="l" defTabSz="457200" rtl="0" eaLnBrk="1" latinLnBrk="0" hangingPunct="1">
        <a:spcBef>
          <a:spcPct val="20000"/>
        </a:spcBef>
        <a:buClr>
          <a:srgbClr val="B4CB4D"/>
        </a:buClr>
        <a:buFont typeface="Arial"/>
        <a:buChar char="•"/>
        <a:defRPr sz="2400" kern="1200">
          <a:solidFill>
            <a:schemeClr val="tx1"/>
          </a:solidFill>
          <a:latin typeface="+mn-lt"/>
          <a:ea typeface="Avenir Book" charset="0"/>
          <a:cs typeface="Avenir Book" charset="0"/>
        </a:defRPr>
      </a:lvl2pPr>
      <a:lvl3pPr marL="1143000" indent="-228600" algn="l" defTabSz="457200" rtl="0" eaLnBrk="1" latinLnBrk="0" hangingPunct="1">
        <a:spcBef>
          <a:spcPct val="20000"/>
        </a:spcBef>
        <a:buClr>
          <a:srgbClr val="001470"/>
        </a:buClr>
        <a:buFont typeface="Arial"/>
        <a:buChar char="•"/>
        <a:defRPr sz="2000" kern="1200">
          <a:solidFill>
            <a:schemeClr val="tx1"/>
          </a:solidFill>
          <a:latin typeface="+mn-lt"/>
          <a:ea typeface="Avenir Book" charset="0"/>
          <a:cs typeface="Avenir Book" charset="0"/>
        </a:defRPr>
      </a:lvl3pPr>
      <a:lvl4pPr marL="1600200" indent="-228600" algn="l" defTabSz="457200" rtl="0" eaLnBrk="1" latinLnBrk="0" hangingPunct="1">
        <a:spcBef>
          <a:spcPct val="20000"/>
        </a:spcBef>
        <a:buSzPct val="75000"/>
        <a:buFont typeface="Wingdings" charset="2"/>
        <a:buChar char="§"/>
        <a:defRPr sz="2000" kern="1200">
          <a:solidFill>
            <a:schemeClr val="tx1"/>
          </a:solidFill>
          <a:latin typeface="+mn-lt"/>
          <a:ea typeface="Avenir Book" charset="0"/>
          <a:cs typeface="Avenir Book" charset="0"/>
        </a:defRPr>
      </a:lvl4pPr>
      <a:lvl5pPr marL="2057400" indent="-228600" algn="l" defTabSz="457200" rtl="0" eaLnBrk="1" latinLnBrk="0" hangingPunct="1">
        <a:spcBef>
          <a:spcPct val="20000"/>
        </a:spcBef>
        <a:buSzPct val="80000"/>
        <a:buFont typeface="Lucida Grande"/>
        <a:buChar char="-"/>
        <a:defRPr sz="2000" kern="1200">
          <a:solidFill>
            <a:schemeClr val="tx1"/>
          </a:solidFill>
          <a:latin typeface="+mn-lt"/>
          <a:ea typeface="Avenir Book" charset="0"/>
          <a:cs typeface="Avenir Book"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pixabay.com/" TargetMode="Externa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95325" y="894144"/>
            <a:ext cx="7772400" cy="1856648"/>
          </a:xfrm>
        </p:spPr>
        <p:txBody>
          <a:bodyPr>
            <a:normAutofit fontScale="90000"/>
          </a:bodyPr>
          <a:lstStyle/>
          <a:p>
            <a:pPr>
              <a:defRPr/>
            </a:pPr>
            <a:br>
              <a:rPr lang="de-DE" sz="3600" dirty="0">
                <a:solidFill>
                  <a:srgbClr val="002369"/>
                </a:solidFill>
              </a:rPr>
            </a:br>
            <a:r>
              <a:rPr lang="es-ES_tradnl"/>
              <a:t>OPVATTINGEN VAN DOCENTEN MET BETREKKING TOT MAATSCHAPPELIJKE VRAAGSTUKKEN </a:t>
            </a:r>
            <a:endParaRPr lang="en-US" sz="3400" b="0" cap="all" dirty="0">
              <a:latin typeface="Avenir Book"/>
            </a:endParaRPr>
          </a:p>
        </p:txBody>
      </p:sp>
      <p:sp>
        <p:nvSpPr>
          <p:cNvPr id="3" name="Untertitel 2"/>
          <p:cNvSpPr>
            <a:spLocks noGrp="1"/>
          </p:cNvSpPr>
          <p:nvPr>
            <p:ph type="subTitle" idx="1"/>
          </p:nvPr>
        </p:nvSpPr>
        <p:spPr/>
        <p:txBody>
          <a:bodyPr/>
          <a:lstStyle/>
          <a:p>
            <a:r>
              <a:rPr lang="en-US" i="1" dirty="0"/>
              <a:t>IO8</a:t>
            </a:r>
          </a:p>
          <a:p>
            <a:endParaRPr lang="en-US" dirty="0"/>
          </a:p>
        </p:txBody>
      </p:sp>
    </p:spTree>
    <p:extLst>
      <p:ext uri="{BB962C8B-B14F-4D97-AF65-F5344CB8AC3E}">
        <p14:creationId xmlns:p14="http://schemas.microsoft.com/office/powerpoint/2010/main" val="874157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Activiteit</a:t>
            </a:r>
            <a:r>
              <a:rPr lang="de-DE" dirty="0"/>
              <a:t> 1.3. Case </a:t>
            </a:r>
            <a:r>
              <a:rPr lang="de-DE" dirty="0" err="1"/>
              <a:t>study</a:t>
            </a:r>
            <a:br>
              <a:rPr lang="de-DE" dirty="0" err="1"/>
            </a:br>
            <a:r>
              <a:rPr lang="de-DE" dirty="0" err="1"/>
              <a:t>Wat we weten over overtuigingen, culturele achtergrond en identiteiten</a:t>
            </a:r>
            <a:endParaRPr lang="de-DE" dirty="0"/>
          </a:p>
        </p:txBody>
      </p:sp>
      <p:sp>
        <p:nvSpPr>
          <p:cNvPr id="3" name="Inhaltsplatzhalter 2"/>
          <p:cNvSpPr>
            <a:spLocks noGrp="1"/>
          </p:cNvSpPr>
          <p:nvPr>
            <p:ph idx="1"/>
          </p:nvPr>
        </p:nvSpPr>
        <p:spPr>
          <a:xfrm>
            <a:off x="457200" y="1380909"/>
            <a:ext cx="7942521" cy="2998774"/>
          </a:xfrm>
        </p:spPr>
        <p:txBody>
          <a:bodyPr>
            <a:normAutofit fontScale="70000" lnSpcReduction="20000"/>
          </a:bodyPr>
          <a:lstStyle/>
          <a:p>
            <a:pPr marL="0" indent="0">
              <a:buNone/>
            </a:pPr>
            <a:endParaRPr lang="en-GB" dirty="0"/>
          </a:p>
          <a:p>
            <a:r>
              <a:rPr lang="en-GB" dirty="0"/>
              <a:t>Identiteit wordt gedefinieerd "als een middel waarmee individuen omgaan met hun wereld en deze verklaren" (Zeidler et al., 2005, p. 368)</a:t>
            </a:r>
          </a:p>
          <a:p>
            <a:r>
              <a:rPr lang="en-GB" dirty="0"/>
              <a:t>"De culturele ervaringen van leerlingen beïnvloeden hun beslissingen - de persoonlijke identiteit van leerlingen ligt niet vast, maar wordt gevormd door de sociale, intellectuele en morele groei van leerlingen" (Zeidler et al., 2005, p. 368). </a:t>
            </a:r>
          </a:p>
          <a:p>
            <a:r>
              <a:rPr lang="en-GB" dirty="0"/>
              <a:t>Eerdere studies hebben manieren onderzocht om het moreel redeneren van leerlingen te ontwikkelen (Simmoneaux, 2008; Zeidler &amp; Sadler 2008; Zeidler &amp; Keefer, 2003)</a:t>
            </a:r>
            <a:endParaRPr lang="de-DE" dirty="0">
              <a:solidFill>
                <a:srgbClr val="FF00FF"/>
              </a:solidFill>
            </a:endParaRP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10</a:t>
            </a:fld>
            <a:endParaRPr lang="es-ES_tradnl" dirty="0"/>
          </a:p>
        </p:txBody>
      </p:sp>
    </p:spTree>
    <p:extLst>
      <p:ext uri="{BB962C8B-B14F-4D97-AF65-F5344CB8AC3E}">
        <p14:creationId xmlns:p14="http://schemas.microsoft.com/office/powerpoint/2010/main" val="2765171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Activiteit</a:t>
            </a:r>
            <a:r>
              <a:rPr lang="de-DE" dirty="0"/>
              <a:t> 1.3. Case </a:t>
            </a:r>
            <a:r>
              <a:rPr lang="de-DE" dirty="0" err="1"/>
              <a:t>study</a:t>
            </a:r>
            <a:br>
              <a:rPr lang="de-DE" dirty="0" err="1"/>
            </a:br>
            <a:r>
              <a:rPr lang="de-DE" dirty="0" err="1"/>
              <a:t>Wat we weten over overtuigingen, culturele achtergrond en identiteiten</a:t>
            </a:r>
            <a:endParaRPr lang="de-DE" dirty="0"/>
          </a:p>
        </p:txBody>
      </p:sp>
      <p:sp>
        <p:nvSpPr>
          <p:cNvPr id="3" name="Inhaltsplatzhalter 2"/>
          <p:cNvSpPr>
            <a:spLocks noGrp="1"/>
          </p:cNvSpPr>
          <p:nvPr>
            <p:ph idx="1"/>
          </p:nvPr>
        </p:nvSpPr>
        <p:spPr>
          <a:xfrm>
            <a:off x="457200" y="1540395"/>
            <a:ext cx="7942521" cy="2998774"/>
          </a:xfrm>
        </p:spPr>
        <p:txBody>
          <a:bodyPr>
            <a:normAutofit fontScale="77500" lnSpcReduction="20000"/>
          </a:bodyPr>
          <a:lstStyle/>
          <a:p>
            <a:r>
              <a:rPr lang="en-GB" dirty="0" err="1"/>
              <a:t>Simonneaux en Simonneaux (2008) legden studenten een sociaal-wetenschappelijke kwestie voor die relevant was voor hun eigen leven en onderzochten hun opvattingen daarover. </a:t>
            </a:r>
          </a:p>
          <a:p>
            <a:r>
              <a:rPr lang="en-GB" dirty="0" err="1"/>
              <a:t>De auteurs concludeerden dat hoe nauwer het verband tussen de bestudeerde kwestie en de identiteit van de studenten, hoe meer hun overtuigingssystemen worden beïnvloed, waardoor ze op die manier bewijs negeren en zwakkere rechtvaardigingen geven die meestal gebaseerd zijn op persoonlijke waarden. </a:t>
            </a: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11</a:t>
            </a:fld>
            <a:endParaRPr lang="es-ES_tradnl" dirty="0"/>
          </a:p>
        </p:txBody>
      </p:sp>
    </p:spTree>
    <p:extLst>
      <p:ext uri="{BB962C8B-B14F-4D97-AF65-F5344CB8AC3E}">
        <p14:creationId xmlns:p14="http://schemas.microsoft.com/office/powerpoint/2010/main" val="2261363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Activiteit</a:t>
            </a:r>
            <a:r>
              <a:rPr lang="de-DE" dirty="0"/>
              <a:t> 1.3. Case </a:t>
            </a:r>
            <a:r>
              <a:rPr lang="de-DE" dirty="0" err="1"/>
              <a:t>study</a:t>
            </a:r>
            <a:br>
              <a:rPr lang="de-DE" dirty="0" err="1"/>
            </a:br>
            <a:r>
              <a:rPr lang="de-DE" dirty="0" err="1"/>
              <a:t>Wat we weten over overtuigingen, culturele achtergrond en identiteiten</a:t>
            </a:r>
            <a:endParaRPr lang="de-DE" dirty="0"/>
          </a:p>
        </p:txBody>
      </p:sp>
      <p:sp>
        <p:nvSpPr>
          <p:cNvPr id="3" name="Inhaltsplatzhalter 2"/>
          <p:cNvSpPr>
            <a:spLocks noGrp="1"/>
          </p:cNvSpPr>
          <p:nvPr>
            <p:ph idx="1"/>
          </p:nvPr>
        </p:nvSpPr>
        <p:spPr>
          <a:xfrm>
            <a:off x="457200" y="1561661"/>
            <a:ext cx="7942521" cy="2998774"/>
          </a:xfrm>
        </p:spPr>
        <p:txBody>
          <a:bodyPr>
            <a:normAutofit fontScale="85000" lnSpcReduction="20000"/>
          </a:bodyPr>
          <a:lstStyle/>
          <a:p>
            <a:r>
              <a:rPr lang="en-US" dirty="0"/>
              <a:t>López-Facal en Jiménez-Aleixandre (2008) onderzochten hoe de persoonlijke en culturele identiteiten van studenten hun discussies over een SSI kunnen beïnvloeden. </a:t>
            </a:r>
          </a:p>
          <a:p>
            <a:r>
              <a:rPr lang="en-US" dirty="0"/>
              <a:t>De auteurs concludeerden dat studenten vaak hun persoonlijke of culturele identiteit projecteren op de actoren in de SSI, en het op die manier moeilijker voor hen maken om over een kwestie te redeneren zonder dat hun eigen individuele geloofssystemen objectievere, beredeneerde rechtvaardigingen ondermijnen</a:t>
            </a:r>
            <a:endParaRPr lang="en-GB" dirty="0"/>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12</a:t>
            </a:fld>
            <a:endParaRPr lang="es-ES_tradnl" dirty="0"/>
          </a:p>
        </p:txBody>
      </p:sp>
    </p:spTree>
    <p:extLst>
      <p:ext uri="{BB962C8B-B14F-4D97-AF65-F5344CB8AC3E}">
        <p14:creationId xmlns:p14="http://schemas.microsoft.com/office/powerpoint/2010/main" val="1744057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Activiteit</a:t>
            </a:r>
            <a:r>
              <a:rPr lang="de-DE" dirty="0"/>
              <a:t> 1.3. Case </a:t>
            </a:r>
            <a:r>
              <a:rPr lang="de-DE" dirty="0" err="1"/>
              <a:t>study</a:t>
            </a:r>
            <a:br>
              <a:rPr lang="de-DE" dirty="0" err="1"/>
            </a:br>
            <a:r>
              <a:rPr lang="de-DE" dirty="0" err="1"/>
              <a:t>Wat we weten over overtuigingen, culturele achtergrond en identiteiten</a:t>
            </a:r>
            <a:endParaRPr lang="de-DE" dirty="0"/>
          </a:p>
        </p:txBody>
      </p:sp>
      <p:sp>
        <p:nvSpPr>
          <p:cNvPr id="3" name="Inhaltsplatzhalter 2"/>
          <p:cNvSpPr>
            <a:spLocks noGrp="1"/>
          </p:cNvSpPr>
          <p:nvPr>
            <p:ph idx="1"/>
          </p:nvPr>
        </p:nvSpPr>
        <p:spPr>
          <a:xfrm>
            <a:off x="457200" y="1561661"/>
            <a:ext cx="7942521" cy="2998774"/>
          </a:xfrm>
        </p:spPr>
        <p:txBody>
          <a:bodyPr>
            <a:normAutofit fontScale="70000" lnSpcReduction="20000"/>
          </a:bodyPr>
          <a:lstStyle/>
          <a:p>
            <a:r>
              <a:rPr lang="en-US" dirty="0"/>
              <a:t>Volgens Levinson (2008) wanneer twee mensen praten over een SSI en zij het niet eens zijn, is commitment aan iemands standpunt een van de factoren die hun beslissing of rechtvaardiging beïnvloeden en volgens Levinson wordt met commitment "het 'persoonlijke' tegenover het subjectieve' gezet" (p.862). </a:t>
            </a:r>
          </a:p>
          <a:p>
            <a:endParaRPr lang="en-US" dirty="0"/>
          </a:p>
          <a:p>
            <a:r>
              <a:rPr lang="en-US" i="1" dirty="0"/>
              <a:t>"Commitment introduceert het element van overtuiging en het persoonlijke en onderscheidt het van de subjectieve bewering. De aard van de overtuiging komt tot uiting in haar universaliteit en aanvaardbaarheid, waardoor zij zich onderscheidt van een standpunt dat rationeel kan zijn [...]" (p.862)</a:t>
            </a:r>
          </a:p>
          <a:p>
            <a:endParaRPr lang="en-GB" dirty="0"/>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13</a:t>
            </a:fld>
            <a:endParaRPr lang="es-ES_tradnl" dirty="0"/>
          </a:p>
        </p:txBody>
      </p:sp>
    </p:spTree>
    <p:extLst>
      <p:ext uri="{BB962C8B-B14F-4D97-AF65-F5344CB8AC3E}">
        <p14:creationId xmlns:p14="http://schemas.microsoft.com/office/powerpoint/2010/main" val="1913343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Activiteit</a:t>
            </a:r>
            <a:r>
              <a:rPr lang="de-DE" dirty="0"/>
              <a:t> 1.5. Grip je eigen overtuigingen</a:t>
            </a: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14</a:t>
            </a:fld>
            <a:endParaRPr lang="es-ES_tradnl" dirty="0"/>
          </a:p>
        </p:txBody>
      </p:sp>
      <p:pic>
        <p:nvPicPr>
          <p:cNvPr id="6" name="Grafik 5">
            <a:extLst>
              <a:ext uri="{FF2B5EF4-FFF2-40B4-BE49-F238E27FC236}">
                <a16:creationId xmlns:a16="http://schemas.microsoft.com/office/drawing/2014/main" id="{8B53F2F9-8BCA-40B1-87C5-3DC19B8A076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151" y="1419726"/>
            <a:ext cx="515795" cy="479947"/>
          </a:xfrm>
          <a:prstGeom prst="rect">
            <a:avLst/>
          </a:prstGeom>
          <a:noFill/>
          <a:ln>
            <a:noFill/>
          </a:ln>
        </p:spPr>
      </p:pic>
      <p:pic>
        <p:nvPicPr>
          <p:cNvPr id="9" name="Bild 7" descr="C:\Users\Sophia\AppData\Local\Microsoft\Windows\Temporary Internet Files\Content.Word\3-1_5min_.png.png">
            <a:extLst>
              <a:ext uri="{FF2B5EF4-FFF2-40B4-BE49-F238E27FC236}">
                <a16:creationId xmlns:a16="http://schemas.microsoft.com/office/drawing/2014/main" id="{54309F8C-2A53-1647-A713-E5572618A37C}"/>
              </a:ext>
            </a:extLst>
          </p:cNvPr>
          <p:cNvPicPr/>
          <p:nvPr/>
        </p:nvPicPr>
        <p:blipFill>
          <a:blip r:embed="rId3" cstate="print"/>
          <a:stretch>
            <a:fillRect/>
          </a:stretch>
        </p:blipFill>
        <p:spPr bwMode="auto">
          <a:xfrm>
            <a:off x="373383" y="2092960"/>
            <a:ext cx="481330" cy="478790"/>
          </a:xfrm>
          <a:prstGeom prst="rect">
            <a:avLst/>
          </a:prstGeom>
          <a:noFill/>
          <a:ln>
            <a:noFill/>
          </a:ln>
        </p:spPr>
      </p:pic>
      <p:sp>
        <p:nvSpPr>
          <p:cNvPr id="7" name="Content Placeholder 6">
            <a:extLst>
              <a:ext uri="{FF2B5EF4-FFF2-40B4-BE49-F238E27FC236}">
                <a16:creationId xmlns:a16="http://schemas.microsoft.com/office/drawing/2014/main" id="{1FB19E92-0A65-9F40-8FDE-D7FC1C98A7E5}"/>
              </a:ext>
            </a:extLst>
          </p:cNvPr>
          <p:cNvSpPr>
            <a:spLocks noGrp="1"/>
          </p:cNvSpPr>
          <p:nvPr>
            <p:ph idx="1"/>
          </p:nvPr>
        </p:nvSpPr>
        <p:spPr>
          <a:xfrm>
            <a:off x="871946" y="1200151"/>
            <a:ext cx="7814854" cy="3394472"/>
          </a:xfrm>
        </p:spPr>
        <p:txBody>
          <a:bodyPr>
            <a:normAutofit lnSpcReduction="10000"/>
          </a:bodyPr>
          <a:lstStyle/>
          <a:p>
            <a:r>
              <a:rPr lang="nl-NL" sz="2400" dirty="0"/>
              <a:t>Kies één onderwerp uit elk gebied zoals voorgesteld op de volgende dia. Bespreek voor dit onderwerp enkele overtuigingen die je hebt en die je zouden kunnen hinderen bij het praten over dit onderwerp. De overtuigingen kunnen zijn: persoonlijke belangen, morele bezorgdheid, culturele kennis, beperkte kennis. </a:t>
            </a:r>
          </a:p>
          <a:p>
            <a:endParaRPr lang="nl-NL" sz="2400" dirty="0"/>
          </a:p>
          <a:p>
            <a:r>
              <a:rPr lang="nl-NL" sz="2400" dirty="0"/>
              <a:t>Bespreek hoe je overtuigingen van invloed kunnen zijn op hoe je lesgeeft over een van deze onderwerpen</a:t>
            </a:r>
            <a:r>
              <a:rPr lang="en-CY" dirty="0"/>
              <a:t>. </a:t>
            </a:r>
          </a:p>
        </p:txBody>
      </p:sp>
    </p:spTree>
    <p:extLst>
      <p:ext uri="{BB962C8B-B14F-4D97-AF65-F5344CB8AC3E}">
        <p14:creationId xmlns:p14="http://schemas.microsoft.com/office/powerpoint/2010/main" val="3980970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Activiteit 1.5</a:t>
            </a:r>
            <a:r>
              <a:rPr lang="de-DE" dirty="0"/>
              <a:t>. Grip je eigen overtuigingen</a:t>
            </a: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15</a:t>
            </a:fld>
            <a:endParaRPr lang="es-ES_tradnl" dirty="0"/>
          </a:p>
        </p:txBody>
      </p:sp>
      <p:pic>
        <p:nvPicPr>
          <p:cNvPr id="6" name="Grafik 5">
            <a:extLst>
              <a:ext uri="{FF2B5EF4-FFF2-40B4-BE49-F238E27FC236}">
                <a16:creationId xmlns:a16="http://schemas.microsoft.com/office/drawing/2014/main" id="{8B53F2F9-8BCA-40B1-87C5-3DC19B8A076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151" y="1419726"/>
            <a:ext cx="515795" cy="479947"/>
          </a:xfrm>
          <a:prstGeom prst="rect">
            <a:avLst/>
          </a:prstGeom>
          <a:noFill/>
          <a:ln>
            <a:noFill/>
          </a:ln>
        </p:spPr>
      </p:pic>
      <p:pic>
        <p:nvPicPr>
          <p:cNvPr id="9" name="Bild 7" descr="C:\Users\Sophia\AppData\Local\Microsoft\Windows\Temporary Internet Files\Content.Word\3-1_5min_.png.png">
            <a:extLst>
              <a:ext uri="{FF2B5EF4-FFF2-40B4-BE49-F238E27FC236}">
                <a16:creationId xmlns:a16="http://schemas.microsoft.com/office/drawing/2014/main" id="{54309F8C-2A53-1647-A713-E5572618A37C}"/>
              </a:ext>
            </a:extLst>
          </p:cNvPr>
          <p:cNvPicPr/>
          <p:nvPr/>
        </p:nvPicPr>
        <p:blipFill>
          <a:blip r:embed="rId3" cstate="print"/>
          <a:stretch>
            <a:fillRect/>
          </a:stretch>
        </p:blipFill>
        <p:spPr bwMode="auto">
          <a:xfrm>
            <a:off x="373383" y="2092960"/>
            <a:ext cx="481330" cy="478790"/>
          </a:xfrm>
          <a:prstGeom prst="rect">
            <a:avLst/>
          </a:prstGeom>
          <a:noFill/>
          <a:ln>
            <a:noFill/>
          </a:ln>
        </p:spPr>
      </p:pic>
      <p:pic>
        <p:nvPicPr>
          <p:cNvPr id="10" name="Picture 9" descr="Diagram&#10;&#10;Description automatically generated">
            <a:extLst>
              <a:ext uri="{FF2B5EF4-FFF2-40B4-BE49-F238E27FC236}">
                <a16:creationId xmlns:a16="http://schemas.microsoft.com/office/drawing/2014/main" id="{2660F98D-1EE7-FD4A-A4A4-BD926B4F7AB3}"/>
              </a:ext>
            </a:extLst>
          </p:cNvPr>
          <p:cNvPicPr>
            <a:picLocks noChangeAspect="1"/>
          </p:cNvPicPr>
          <p:nvPr/>
        </p:nvPicPr>
        <p:blipFill>
          <a:blip r:embed="rId4"/>
          <a:stretch>
            <a:fillRect/>
          </a:stretch>
        </p:blipFill>
        <p:spPr>
          <a:xfrm>
            <a:off x="1289315" y="1085850"/>
            <a:ext cx="5590922" cy="3135276"/>
          </a:xfrm>
          <a:prstGeom prst="rect">
            <a:avLst/>
          </a:prstGeom>
        </p:spPr>
      </p:pic>
      <p:sp>
        <p:nvSpPr>
          <p:cNvPr id="11" name="TextBox 10">
            <a:extLst>
              <a:ext uri="{FF2B5EF4-FFF2-40B4-BE49-F238E27FC236}">
                <a16:creationId xmlns:a16="http://schemas.microsoft.com/office/drawing/2014/main" id="{B2934719-4A9D-1A48-A359-EB43CC06C4B8}"/>
              </a:ext>
            </a:extLst>
          </p:cNvPr>
          <p:cNvSpPr txBox="1"/>
          <p:nvPr/>
        </p:nvSpPr>
        <p:spPr>
          <a:xfrm>
            <a:off x="4072270" y="4221126"/>
            <a:ext cx="3189767" cy="307777"/>
          </a:xfrm>
          <a:prstGeom prst="rect">
            <a:avLst/>
          </a:prstGeom>
          <a:noFill/>
        </p:spPr>
        <p:txBody>
          <a:bodyPr wrap="square" rtlCol="0">
            <a:spAutoFit/>
          </a:bodyPr>
          <a:lstStyle/>
          <a:p>
            <a:r>
              <a:rPr lang="en-CY" sz="1400" dirty="0"/>
              <a:t>Picture from PreSEES project</a:t>
            </a:r>
          </a:p>
        </p:txBody>
      </p:sp>
    </p:spTree>
    <p:extLst>
      <p:ext uri="{BB962C8B-B14F-4D97-AF65-F5344CB8AC3E}">
        <p14:creationId xmlns:p14="http://schemas.microsoft.com/office/powerpoint/2010/main" val="541632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normAutofit fontScale="90000"/>
          </a:bodyPr>
          <a:lstStyle/>
          <a:p>
            <a:r>
              <a:rPr lang="de-DE" dirty="0"/>
              <a:t>2. </a:t>
            </a:r>
            <a:r>
              <a:rPr lang="de-DE" dirty="0" err="1"/>
              <a:t>Een SSI-les ontwerpen, rekening houdend met overtuigingen, culturele achtergrond en identiteiten</a:t>
            </a:r>
            <a:r>
              <a:rPr lang="de-DE" dirty="0"/>
              <a:t>?</a:t>
            </a:r>
          </a:p>
        </p:txBody>
      </p:sp>
      <p:sp>
        <p:nvSpPr>
          <p:cNvPr id="7" name="Untertitel 6"/>
          <p:cNvSpPr>
            <a:spLocks noGrp="1"/>
          </p:cNvSpPr>
          <p:nvPr>
            <p:ph type="subTitle" idx="1"/>
          </p:nvPr>
        </p:nvSpPr>
        <p:spPr/>
        <p:txBody>
          <a:bodyPr/>
          <a:lstStyle/>
          <a:p>
            <a:endParaRPr lang="de-DE"/>
          </a:p>
        </p:txBody>
      </p:sp>
      <p:sp>
        <p:nvSpPr>
          <p:cNvPr id="5" name="Foliennummernplatzhalter 4"/>
          <p:cNvSpPr>
            <a:spLocks noGrp="1"/>
          </p:cNvSpPr>
          <p:nvPr>
            <p:ph type="sldNum" sz="quarter" idx="4294967295"/>
          </p:nvPr>
        </p:nvSpPr>
        <p:spPr>
          <a:xfrm>
            <a:off x="8555038" y="41275"/>
            <a:ext cx="588962" cy="274638"/>
          </a:xfrm>
        </p:spPr>
        <p:txBody>
          <a:bodyPr/>
          <a:lstStyle/>
          <a:p>
            <a:r>
              <a:rPr lang="es-ES_tradnl" sz="1200"/>
              <a:t>|  </a:t>
            </a:r>
            <a:fld id="{9DD0088F-7E4A-9C4B-9ED2-72FAF1293163}" type="slidenum">
              <a:rPr lang="es-ES_tradnl" smtClean="0"/>
              <a:pPr/>
              <a:t>16</a:t>
            </a:fld>
            <a:endParaRPr lang="es-ES_tradnl" dirty="0"/>
          </a:p>
        </p:txBody>
      </p:sp>
    </p:spTree>
    <p:extLst>
      <p:ext uri="{BB962C8B-B14F-4D97-AF65-F5344CB8AC3E}">
        <p14:creationId xmlns:p14="http://schemas.microsoft.com/office/powerpoint/2010/main" val="2402305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Activiteit</a:t>
            </a:r>
            <a:r>
              <a:rPr lang="de-DE" dirty="0"/>
              <a:t> 2.1: </a:t>
            </a:r>
            <a:r>
              <a:rPr lang="de-DE" dirty="0" err="1"/>
              <a:t>Wat zijn uw eigen overtuigingen? Een vragenlijst over SSI-overtuigingen</a:t>
            </a:r>
            <a:endParaRPr lang="de-DE" dirty="0"/>
          </a:p>
        </p:txBody>
      </p:sp>
      <p:sp>
        <p:nvSpPr>
          <p:cNvPr id="3" name="Inhaltsplatzhalter 2"/>
          <p:cNvSpPr>
            <a:spLocks noGrp="1"/>
          </p:cNvSpPr>
          <p:nvPr>
            <p:ph idx="1"/>
          </p:nvPr>
        </p:nvSpPr>
        <p:spPr>
          <a:xfrm>
            <a:off x="1040732" y="1570445"/>
            <a:ext cx="7064053" cy="2855251"/>
          </a:xfrm>
        </p:spPr>
        <p:txBody>
          <a:bodyPr>
            <a:normAutofit fontScale="70000" lnSpcReduction="20000"/>
          </a:bodyPr>
          <a:lstStyle/>
          <a:p>
            <a:r>
              <a:rPr lang="de-DE" dirty="0" err="1"/>
              <a:t>Stap 1. Vul de vragenlijst zelf in door de QR-code te scannen. </a:t>
            </a:r>
          </a:p>
          <a:p>
            <a:endParaRPr lang="de-DE" dirty="0" err="1"/>
          </a:p>
          <a:p>
            <a:endParaRPr lang="de-DE" dirty="0" err="1"/>
          </a:p>
          <a:p>
            <a:endParaRPr lang="de-DE" dirty="0" err="1"/>
          </a:p>
          <a:p>
            <a:endParaRPr lang="de-DE" dirty="0" err="1"/>
          </a:p>
          <a:p>
            <a:r>
              <a:rPr lang="de-DE" dirty="0" err="1"/>
              <a:t>Stap 2. Bespreek uw antwoorden in uw groep en reflecteer.</a:t>
            </a:r>
          </a:p>
          <a:p>
            <a:r>
              <a:rPr lang="de-DE" dirty="0" err="1"/>
              <a:t>Stap 3. Bespreek welke moeilijkheden je als leerkracht zou kunnen ondervinden bij de invoering van een SSI in je klas door de verschillen in overtuigingen.</a:t>
            </a:r>
            <a:endParaRPr lang="de-DE" dirty="0"/>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17</a:t>
            </a:fld>
            <a:endParaRPr lang="es-ES_tradnl" dirty="0"/>
          </a:p>
        </p:txBody>
      </p:sp>
      <p:pic>
        <p:nvPicPr>
          <p:cNvPr id="6" name="Grafik 5">
            <a:extLst>
              <a:ext uri="{FF2B5EF4-FFF2-40B4-BE49-F238E27FC236}">
                <a16:creationId xmlns:a16="http://schemas.microsoft.com/office/drawing/2014/main" id="{18A65EA0-1EC4-4C88-940C-07BBE9F265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616" y="1732547"/>
            <a:ext cx="631658" cy="631658"/>
          </a:xfrm>
          <a:prstGeom prst="rect">
            <a:avLst/>
          </a:prstGeom>
          <a:noFill/>
          <a:ln>
            <a:noFill/>
          </a:ln>
        </p:spPr>
      </p:pic>
      <p:pic>
        <p:nvPicPr>
          <p:cNvPr id="7" name="Bild 7" descr="C:\Users\Sophia\AppData\Local\Microsoft\Windows\Temporary Internet Files\Content.Word\3-1_5min_.png.png"/>
          <p:cNvPicPr/>
          <p:nvPr/>
        </p:nvPicPr>
        <p:blipFill>
          <a:blip r:embed="rId3" cstate="print"/>
          <a:stretch>
            <a:fillRect/>
          </a:stretch>
        </p:blipFill>
        <p:spPr bwMode="auto">
          <a:xfrm>
            <a:off x="255636" y="2364205"/>
            <a:ext cx="556494" cy="571500"/>
          </a:xfrm>
          <a:prstGeom prst="rect">
            <a:avLst/>
          </a:prstGeom>
          <a:noFill/>
          <a:ln>
            <a:noFill/>
          </a:ln>
        </p:spPr>
      </p:pic>
      <p:pic>
        <p:nvPicPr>
          <p:cNvPr id="8" name="Bild 7" descr="C:\Users\Sophia\AppData\Local\Microsoft\Windows\Temporary Internet Files\Content.Word\3-1_5min_.png.png">
            <a:extLst>
              <a:ext uri="{FF2B5EF4-FFF2-40B4-BE49-F238E27FC236}">
                <a16:creationId xmlns:a16="http://schemas.microsoft.com/office/drawing/2014/main" id="{570B5C20-5217-904B-9EA0-46D8C42A5F2E}"/>
              </a:ext>
            </a:extLst>
          </p:cNvPr>
          <p:cNvPicPr/>
          <p:nvPr/>
        </p:nvPicPr>
        <p:blipFill>
          <a:blip r:embed="rId4" cstate="print"/>
          <a:stretch>
            <a:fillRect/>
          </a:stretch>
        </p:blipFill>
        <p:spPr bwMode="auto">
          <a:xfrm>
            <a:off x="293218" y="3010902"/>
            <a:ext cx="481330" cy="478790"/>
          </a:xfrm>
          <a:prstGeom prst="rect">
            <a:avLst/>
          </a:prstGeom>
          <a:noFill/>
          <a:ln w="9525">
            <a:noFill/>
            <a:miter lim="800000"/>
            <a:headEnd/>
            <a:tailEnd/>
          </a:ln>
        </p:spPr>
      </p:pic>
      <p:pic>
        <p:nvPicPr>
          <p:cNvPr id="9" name="Picture 8" descr="Qr code&#10;&#10;Description automatically generated">
            <a:extLst>
              <a:ext uri="{FF2B5EF4-FFF2-40B4-BE49-F238E27FC236}">
                <a16:creationId xmlns:a16="http://schemas.microsoft.com/office/drawing/2014/main" id="{11889406-05E4-5A45-BBD7-D1F9AED9D657}"/>
              </a:ext>
            </a:extLst>
          </p:cNvPr>
          <p:cNvPicPr>
            <a:picLocks noChangeAspect="1"/>
          </p:cNvPicPr>
          <p:nvPr/>
        </p:nvPicPr>
        <p:blipFill>
          <a:blip r:embed="rId5"/>
          <a:stretch>
            <a:fillRect/>
          </a:stretch>
        </p:blipFill>
        <p:spPr>
          <a:xfrm>
            <a:off x="7057680" y="1990592"/>
            <a:ext cx="1168400" cy="1168400"/>
          </a:xfrm>
          <a:prstGeom prst="rect">
            <a:avLst/>
          </a:prstGeom>
        </p:spPr>
      </p:pic>
    </p:spTree>
    <p:extLst>
      <p:ext uri="{BB962C8B-B14F-4D97-AF65-F5344CB8AC3E}">
        <p14:creationId xmlns:p14="http://schemas.microsoft.com/office/powerpoint/2010/main" val="3590791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Activiteit</a:t>
            </a:r>
            <a:r>
              <a:rPr lang="de-DE" dirty="0"/>
              <a:t> 2.2: </a:t>
            </a:r>
            <a:r>
              <a:rPr lang="de-DE" dirty="0" err="1"/>
              <a:t>Welke strategieën kun je gebruiken om leerlingen te ondersteunen</a:t>
            </a:r>
            <a:endParaRPr lang="de-DE" dirty="0"/>
          </a:p>
        </p:txBody>
      </p:sp>
      <p:sp>
        <p:nvSpPr>
          <p:cNvPr id="3" name="Inhaltsplatzhalter 2"/>
          <p:cNvSpPr>
            <a:spLocks noGrp="1"/>
          </p:cNvSpPr>
          <p:nvPr>
            <p:ph idx="1"/>
          </p:nvPr>
        </p:nvSpPr>
        <p:spPr>
          <a:xfrm>
            <a:off x="998620" y="1443789"/>
            <a:ext cx="7688179" cy="3080085"/>
          </a:xfrm>
        </p:spPr>
        <p:txBody>
          <a:bodyPr>
            <a:normAutofit fontScale="62500" lnSpcReduction="20000"/>
          </a:bodyPr>
          <a:lstStyle/>
          <a:p>
            <a:pPr marL="457200" indent="-457200">
              <a:buFont typeface="Arial" panose="020B0604020202020204" pitchFamily="34" charset="0"/>
              <a:buChar char="•"/>
            </a:pPr>
            <a:r>
              <a:rPr lang="en-GB" dirty="0">
                <a:solidFill>
                  <a:srgbClr val="002369"/>
                </a:solidFill>
                <a:latin typeface="Calibri Light" panose="020F0302020204030204" pitchFamily="34" charset="0"/>
                <a:cs typeface="Calibri Light" panose="020F0302020204030204" pitchFamily="34" charset="0"/>
              </a:rPr>
              <a:t>Docenten kunnen terughoudend zijn om les te geven in SSI vanwege zorgen over hun capaciteiten, tijdgebrek en gebrek aan ondersteunende materialen (Pitiporntapin &amp; Srisakuna, 2017; Saunders &amp; Rennie, 2013). </a:t>
            </a:r>
          </a:p>
          <a:p>
            <a:pPr marL="457200" indent="-457200">
              <a:buFont typeface="Arial" panose="020B0604020202020204" pitchFamily="34" charset="0"/>
              <a:buChar char="•"/>
            </a:pPr>
            <a:endParaRPr lang="en-GB" dirty="0">
              <a:solidFill>
                <a:srgbClr val="002369"/>
              </a:solidFill>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r>
              <a:rPr lang="en-GB" dirty="0">
                <a:solidFill>
                  <a:srgbClr val="002369"/>
                </a:solidFill>
                <a:latin typeface="Calibri Light" panose="020F0302020204030204" pitchFamily="34" charset="0"/>
                <a:cs typeface="Calibri Light" panose="020F0302020204030204" pitchFamily="34" charset="0"/>
              </a:rPr>
              <a:t>De eigen geloofssystemen van leerkrachten, hun culturele of religieuze achtergrond en de persoonlijke identiteiten beïnvloeden hoe zij een SSI bespreken (Kilinc, Demiral &amp; Kartal, 2017, Sadler et al., 2006) </a:t>
            </a:r>
          </a:p>
          <a:p>
            <a:pPr marL="457200" indent="-457200">
              <a:buFont typeface="Arial" panose="020B0604020202020204" pitchFamily="34" charset="0"/>
              <a:buChar char="•"/>
            </a:pPr>
            <a:endParaRPr lang="en-GB" dirty="0">
              <a:solidFill>
                <a:srgbClr val="002369"/>
              </a:solidFill>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r>
              <a:rPr lang="en-GB" dirty="0">
                <a:solidFill>
                  <a:srgbClr val="002369"/>
                </a:solidFill>
                <a:latin typeface="Calibri Light" panose="020F0302020204030204" pitchFamily="34" charset="0"/>
                <a:cs typeface="Calibri Light" panose="020F0302020204030204" pitchFamily="34" charset="0"/>
              </a:rPr>
              <a:t>Docenten wenden zich vaak tot docentgerichte activiteiten die de nadruk leggen op inhoud of feiten van de wetenschap als een manier om de pedagogische uitdagingen van SSI het hoofd te bieden (Day &amp; Bryce, 2011).</a:t>
            </a: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18</a:t>
            </a:fld>
            <a:endParaRPr lang="es-ES_tradnl" dirty="0"/>
          </a:p>
        </p:txBody>
      </p:sp>
    </p:spTree>
    <p:extLst>
      <p:ext uri="{BB962C8B-B14F-4D97-AF65-F5344CB8AC3E}">
        <p14:creationId xmlns:p14="http://schemas.microsoft.com/office/powerpoint/2010/main" val="1876728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Activiteit</a:t>
            </a:r>
            <a:r>
              <a:rPr lang="de-DE" dirty="0"/>
              <a:t> 2.2: </a:t>
            </a:r>
            <a:r>
              <a:rPr lang="de-DE" dirty="0" err="1"/>
              <a:t>Welke strategieën kun je gebruiken om leerlingen te ondersteunen</a:t>
            </a:r>
            <a:endParaRPr lang="de-DE" dirty="0"/>
          </a:p>
        </p:txBody>
      </p:sp>
      <p:sp>
        <p:nvSpPr>
          <p:cNvPr id="3" name="Inhaltsplatzhalter 2"/>
          <p:cNvSpPr>
            <a:spLocks noGrp="1"/>
          </p:cNvSpPr>
          <p:nvPr>
            <p:ph idx="1"/>
          </p:nvPr>
        </p:nvSpPr>
        <p:spPr>
          <a:xfrm>
            <a:off x="998620" y="1443789"/>
            <a:ext cx="7688179" cy="3080085"/>
          </a:xfrm>
        </p:spPr>
        <p:txBody>
          <a:bodyPr>
            <a:normAutofit fontScale="55000" lnSpcReduction="20000"/>
          </a:bodyPr>
          <a:lstStyle/>
          <a:p>
            <a:pPr marL="457200" indent="-457200">
              <a:buFont typeface="Arial" panose="020B0604020202020204" pitchFamily="34" charset="0"/>
              <a:buChar char="•"/>
            </a:pPr>
            <a:r>
              <a:rPr lang="en-GB" dirty="0">
                <a:solidFill>
                  <a:srgbClr val="002369"/>
                </a:solidFill>
                <a:latin typeface="Calibri Light" panose="020F0302020204030204" pitchFamily="34" charset="0"/>
                <a:cs typeface="Calibri Light" panose="020F0302020204030204" pitchFamily="34" charset="0"/>
              </a:rPr>
              <a:t>Docenten hebben vaak een inhoudsgerichte interpretatie van SSI; ze onderwijzen SSI om inhoud te onderwijzen; reduceren SSI tot specifieke inhoud (Tidemand &amp; Nielsen, 2017).</a:t>
            </a:r>
          </a:p>
          <a:p>
            <a:pPr marL="457200" indent="-457200">
              <a:buFont typeface="Arial" panose="020B0604020202020204" pitchFamily="34" charset="0"/>
              <a:buChar char="•"/>
            </a:pPr>
            <a:endParaRPr lang="en-GB" dirty="0">
              <a:solidFill>
                <a:srgbClr val="002369"/>
              </a:solidFill>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r>
              <a:rPr lang="en-GB" dirty="0">
                <a:solidFill>
                  <a:srgbClr val="002369"/>
                </a:solidFill>
                <a:latin typeface="Calibri Light" panose="020F0302020204030204" pitchFamily="34" charset="0"/>
                <a:cs typeface="Calibri Light" panose="020F0302020204030204" pitchFamily="34" charset="0"/>
              </a:rPr>
              <a:t>Sommige docenten hebben weinig vertrouwen in het monitoren van de discussie tussen studenten (bijv. Bryce &amp; Gray, 2004) en vinden het moeilijk om studenten te faciliteren bij het zoeken naar en kritisch onderzoeken van informatie (Ekborg, Ottander, Silfver &amp; Simon; 2013)</a:t>
            </a:r>
          </a:p>
          <a:p>
            <a:pPr marL="457200" indent="-457200">
              <a:buFont typeface="Arial" panose="020B0604020202020204" pitchFamily="34" charset="0"/>
              <a:buChar char="•"/>
            </a:pPr>
            <a:endParaRPr lang="en-GB" dirty="0">
              <a:solidFill>
                <a:srgbClr val="002369"/>
              </a:solidFill>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r>
              <a:rPr lang="en-GB" dirty="0">
                <a:solidFill>
                  <a:srgbClr val="002369"/>
                </a:solidFill>
                <a:latin typeface="Calibri Light" panose="020F0302020204030204" pitchFamily="34" charset="0"/>
                <a:cs typeface="Calibri Light" panose="020F0302020204030204" pitchFamily="34" charset="0"/>
              </a:rPr>
              <a:t>Docenten exacte vakken hebben de neiging om SSI-relevante beoordelingscriteria te devalueren (bijv. Steffen &amp; Hößle, 2017) en zij hebben in plaats daarvan de neiging om zich bij de beoordeling van leerlingen te richten op de wetenschappelijke disciplinaire inhoud (Christenson, Gericke &amp; Rundgren, 2017; Tidemand &amp; Nielsen, 2017)</a:t>
            </a: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19</a:t>
            </a:fld>
            <a:endParaRPr lang="es-ES_tradnl" dirty="0"/>
          </a:p>
        </p:txBody>
      </p:sp>
    </p:spTree>
    <p:extLst>
      <p:ext uri="{BB962C8B-B14F-4D97-AF65-F5344CB8AC3E}">
        <p14:creationId xmlns:p14="http://schemas.microsoft.com/office/powerpoint/2010/main" val="1373845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85800" y="595745"/>
            <a:ext cx="7772400" cy="2104593"/>
          </a:xfrm>
        </p:spPr>
        <p:txBody>
          <a:bodyPr>
            <a:normAutofit/>
          </a:bodyPr>
          <a:lstStyle/>
          <a:p>
            <a:r>
              <a:rPr lang="de-DE" dirty="0"/>
              <a:t>1. Hoe onze overtuigingen, culturele achtergrond en identiteiten onze beslissingen beïnvloeden </a:t>
            </a:r>
          </a:p>
        </p:txBody>
      </p:sp>
      <p:sp>
        <p:nvSpPr>
          <p:cNvPr id="5" name="Untertitel 4"/>
          <p:cNvSpPr>
            <a:spLocks noGrp="1"/>
          </p:cNvSpPr>
          <p:nvPr>
            <p:ph type="subTitle" idx="1"/>
          </p:nvPr>
        </p:nvSpPr>
        <p:spPr/>
        <p:txBody>
          <a:bodyPr/>
          <a:lstStyle/>
          <a:p>
            <a:endParaRPr lang="de-DE"/>
          </a:p>
        </p:txBody>
      </p:sp>
    </p:spTree>
    <p:extLst>
      <p:ext uri="{BB962C8B-B14F-4D97-AF65-F5344CB8AC3E}">
        <p14:creationId xmlns:p14="http://schemas.microsoft.com/office/powerpoint/2010/main" val="126260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Activiteit</a:t>
            </a:r>
            <a:r>
              <a:rPr lang="de-DE" dirty="0"/>
              <a:t> 3.1: Ontwerp een lesplan met de nadruk op overtuigingen</a:t>
            </a:r>
          </a:p>
        </p:txBody>
      </p:sp>
      <p:sp>
        <p:nvSpPr>
          <p:cNvPr id="3" name="Inhaltsplatzhalter 2"/>
          <p:cNvSpPr>
            <a:spLocks noGrp="1"/>
          </p:cNvSpPr>
          <p:nvPr>
            <p:ph idx="1"/>
          </p:nvPr>
        </p:nvSpPr>
        <p:spPr>
          <a:xfrm>
            <a:off x="1161046" y="1200151"/>
            <a:ext cx="7525753" cy="3394472"/>
          </a:xfrm>
        </p:spPr>
        <p:txBody>
          <a:bodyPr/>
          <a:lstStyle/>
          <a:p>
            <a:r>
              <a:rPr lang="de-DE" dirty="0"/>
              <a:t>Volg de instructies op het werkblad</a:t>
            </a: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20</a:t>
            </a:fld>
            <a:endParaRPr lang="es-ES_tradnl" dirty="0"/>
          </a:p>
        </p:txBody>
      </p:sp>
    </p:spTree>
    <p:extLst>
      <p:ext uri="{BB962C8B-B14F-4D97-AF65-F5344CB8AC3E}">
        <p14:creationId xmlns:p14="http://schemas.microsoft.com/office/powerpoint/2010/main" val="2043214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3746"/>
            <a:ext cx="8229600" cy="485846"/>
          </a:xfrm>
        </p:spPr>
        <p:txBody>
          <a:bodyPr>
            <a:normAutofit fontScale="90000"/>
          </a:bodyPr>
          <a:lstStyle/>
          <a:p>
            <a:r>
              <a:rPr lang="en-US" dirty="0"/>
              <a:t>Activiteit 1.1: De invasie van soorten</a:t>
            </a:r>
          </a:p>
        </p:txBody>
      </p:sp>
      <p:sp>
        <p:nvSpPr>
          <p:cNvPr id="3" name="Marcador de contenido 2"/>
          <p:cNvSpPr>
            <a:spLocks noGrp="1"/>
          </p:cNvSpPr>
          <p:nvPr>
            <p:ph idx="1"/>
          </p:nvPr>
        </p:nvSpPr>
        <p:spPr>
          <a:xfrm>
            <a:off x="893574" y="1313515"/>
            <a:ext cx="6293737" cy="3641909"/>
          </a:xfrm>
        </p:spPr>
        <p:txBody>
          <a:bodyPr>
            <a:normAutofit fontScale="85000" lnSpcReduction="20000"/>
          </a:bodyPr>
          <a:lstStyle/>
          <a:p>
            <a:pPr>
              <a:spcAft>
                <a:spcPts val="600"/>
              </a:spcAft>
            </a:pPr>
            <a:r>
              <a:rPr lang="en-US" sz="1800" dirty="0"/>
              <a:t>De inheemse eekhoorn in Europa is de rode eekhoorn. In 1876 werd echter de grijze eekhoorn geïntroduceerd vanuit Noord-Amerika en zijn populatie is snel toegenomen. Uw gemeente heeft besloten dat de grijze eekhoorns problemen veroorzaken voor de plaatselijke gemeenschap en dat ze gevangen en uit het gebied verwijderd moeten worden. </a:t>
            </a:r>
          </a:p>
          <a:p>
            <a:pPr>
              <a:spcAft>
                <a:spcPts val="600"/>
              </a:spcAft>
            </a:pPr>
            <a:r>
              <a:rPr lang="en-US" sz="1800" dirty="0"/>
              <a:t>Stap 1: Bent u het eens of niet met dit besluit? Gebruik de akkoordlijn op de muur om uw mening te geven. </a:t>
            </a:r>
          </a:p>
          <a:p>
            <a:pPr>
              <a:spcAft>
                <a:spcPts val="600"/>
              </a:spcAft>
            </a:pPr>
            <a:r>
              <a:rPr lang="en-US" sz="1800" dirty="0"/>
              <a:t>Stap 2: Waarom was je het eens of oneens? Wat voor bewijs heb je voor je beslissing? Maak eerst aantekeningen op het werkblad, en bespreek ze daarna in tweetallen of groepjes.  </a:t>
            </a:r>
          </a:p>
          <a:p>
            <a:pPr>
              <a:spcAft>
                <a:spcPts val="600"/>
              </a:spcAft>
            </a:pPr>
            <a:r>
              <a:rPr lang="en-US" sz="1800" dirty="0"/>
              <a:t>Stap 3: Schrijf je uitleg over waarom je het eens of oneens bent (na het groepswerk) op het werkblad. Presenteer je antwoord tijdens de discussie in de klas. </a:t>
            </a:r>
          </a:p>
          <a:p>
            <a:pPr>
              <a:spcAft>
                <a:spcPts val="600"/>
              </a:spcAft>
            </a:pPr>
            <a:r>
              <a:rPr lang="en-US" sz="1800" dirty="0"/>
              <a:t>Stap 4: Denk na over de antwoorden van de mensen in de klas. Waarom zijn sommige mensen het eens en anderen oneens?</a:t>
            </a:r>
            <a:endParaRPr lang="en-US" sz="1600" dirty="0"/>
          </a:p>
          <a:p>
            <a:pPr>
              <a:spcAft>
                <a:spcPts val="600"/>
              </a:spcAft>
            </a:pPr>
            <a:endParaRPr lang="en-US" sz="1600" dirty="0"/>
          </a:p>
        </p:txBody>
      </p:sp>
      <p:sp>
        <p:nvSpPr>
          <p:cNvPr id="5" name="Marcador de número de diapositiva 4"/>
          <p:cNvSpPr>
            <a:spLocks noGrp="1"/>
          </p:cNvSpPr>
          <p:nvPr>
            <p:ph type="sldNum" sz="quarter" idx="11"/>
          </p:nvPr>
        </p:nvSpPr>
        <p:spPr/>
        <p:txBody>
          <a:bodyPr/>
          <a:lstStyle/>
          <a:p>
            <a:r>
              <a:rPr lang="es-ES_tradnl" sz="1200" dirty="0"/>
              <a:t>|  </a:t>
            </a:r>
            <a:fld id="{9DD0088F-7E4A-9C4B-9ED2-72FAF1293163}" type="slidenum">
              <a:rPr lang="es-ES_tradnl" smtClean="0"/>
              <a:pPr/>
              <a:t>3</a:t>
            </a:fld>
            <a:endParaRPr lang="es-ES_tradnl" dirty="0"/>
          </a:p>
        </p:txBody>
      </p:sp>
      <p:pic>
        <p:nvPicPr>
          <p:cNvPr id="7" name="Bild 27" descr="C:\Users\Sophia\AppData\Local\Microsoft\Windows\Temporary Internet Files\Content.Word\4-4_group_work_.png.png"/>
          <p:cNvPicPr/>
          <p:nvPr/>
        </p:nvPicPr>
        <p:blipFill>
          <a:blip r:embed="rId3" cstate="print"/>
          <a:srcRect/>
          <a:stretch>
            <a:fillRect/>
          </a:stretch>
        </p:blipFill>
        <p:spPr bwMode="auto">
          <a:xfrm>
            <a:off x="301240" y="1313515"/>
            <a:ext cx="476885" cy="457200"/>
          </a:xfrm>
          <a:prstGeom prst="rect">
            <a:avLst/>
          </a:prstGeom>
          <a:noFill/>
          <a:ln w="9525">
            <a:noFill/>
            <a:miter lim="800000"/>
            <a:headEnd/>
            <a:tailEnd/>
          </a:ln>
        </p:spPr>
      </p:pic>
      <p:pic>
        <p:nvPicPr>
          <p:cNvPr id="6" name="Picture 5" descr="A squirrel standing on snow&#10;&#10;Description automatically generated with medium confidence">
            <a:extLst>
              <a:ext uri="{FF2B5EF4-FFF2-40B4-BE49-F238E27FC236}">
                <a16:creationId xmlns:a16="http://schemas.microsoft.com/office/drawing/2014/main" id="{F6B8114B-77C6-6A44-ACCC-7C5CBFA8FF5D}"/>
              </a:ext>
            </a:extLst>
          </p:cNvPr>
          <p:cNvPicPr>
            <a:picLocks noChangeAspect="1"/>
          </p:cNvPicPr>
          <p:nvPr/>
        </p:nvPicPr>
        <p:blipFill>
          <a:blip r:embed="rId4"/>
          <a:stretch>
            <a:fillRect/>
          </a:stretch>
        </p:blipFill>
        <p:spPr>
          <a:xfrm>
            <a:off x="7356018" y="600806"/>
            <a:ext cx="1497534" cy="996796"/>
          </a:xfrm>
          <a:prstGeom prst="rect">
            <a:avLst/>
          </a:prstGeom>
        </p:spPr>
      </p:pic>
      <p:pic>
        <p:nvPicPr>
          <p:cNvPr id="10" name="Picture 9" descr="A squirrel eating something&#10;&#10;Description automatically generated with medium confidence">
            <a:extLst>
              <a:ext uri="{FF2B5EF4-FFF2-40B4-BE49-F238E27FC236}">
                <a16:creationId xmlns:a16="http://schemas.microsoft.com/office/drawing/2014/main" id="{375F12CC-1A39-BF4E-8849-1939DE06EEFF}"/>
              </a:ext>
            </a:extLst>
          </p:cNvPr>
          <p:cNvPicPr>
            <a:picLocks noChangeAspect="1"/>
          </p:cNvPicPr>
          <p:nvPr/>
        </p:nvPicPr>
        <p:blipFill>
          <a:blip r:embed="rId5"/>
          <a:stretch>
            <a:fillRect/>
          </a:stretch>
        </p:blipFill>
        <p:spPr>
          <a:xfrm>
            <a:off x="7356018" y="1589684"/>
            <a:ext cx="1497534" cy="1568611"/>
          </a:xfrm>
          <a:prstGeom prst="rect">
            <a:avLst/>
          </a:prstGeom>
        </p:spPr>
      </p:pic>
      <p:sp>
        <p:nvSpPr>
          <p:cNvPr id="12" name="TextBox 11">
            <a:extLst>
              <a:ext uri="{FF2B5EF4-FFF2-40B4-BE49-F238E27FC236}">
                <a16:creationId xmlns:a16="http://schemas.microsoft.com/office/drawing/2014/main" id="{247D5F53-B88B-5F47-AE3A-F4DADEE53288}"/>
              </a:ext>
            </a:extLst>
          </p:cNvPr>
          <p:cNvSpPr txBox="1"/>
          <p:nvPr/>
        </p:nvSpPr>
        <p:spPr>
          <a:xfrm>
            <a:off x="7392117" y="3158295"/>
            <a:ext cx="1425335" cy="276999"/>
          </a:xfrm>
          <a:prstGeom prst="rect">
            <a:avLst/>
          </a:prstGeom>
          <a:noFill/>
        </p:spPr>
        <p:txBody>
          <a:bodyPr wrap="square" rtlCol="0">
            <a:spAutoFit/>
          </a:bodyPr>
          <a:lstStyle/>
          <a:p>
            <a:r>
              <a:rPr lang="en-GB" sz="1200" dirty="0">
                <a:hlinkClick r:id="rId6"/>
              </a:rPr>
              <a:t>https://pixabay.com</a:t>
            </a:r>
            <a:r>
              <a:rPr lang="en-GB" sz="1200" dirty="0"/>
              <a:t> </a:t>
            </a:r>
            <a:endParaRPr lang="en-CY" sz="1200" dirty="0"/>
          </a:p>
        </p:txBody>
      </p:sp>
      <p:pic>
        <p:nvPicPr>
          <p:cNvPr id="13" name="Bild 7" descr="C:\Users\Sophia\AppData\Local\Microsoft\Windows\Temporary Internet Files\Content.Word\3-1_5min_.png.png">
            <a:extLst>
              <a:ext uri="{FF2B5EF4-FFF2-40B4-BE49-F238E27FC236}">
                <a16:creationId xmlns:a16="http://schemas.microsoft.com/office/drawing/2014/main" id="{22046D1B-92AA-0247-A7FE-7B1DBFE1FED9}"/>
              </a:ext>
            </a:extLst>
          </p:cNvPr>
          <p:cNvPicPr/>
          <p:nvPr/>
        </p:nvPicPr>
        <p:blipFill>
          <a:blip r:embed="rId7" cstate="print"/>
          <a:stretch>
            <a:fillRect/>
          </a:stretch>
        </p:blipFill>
        <p:spPr bwMode="auto">
          <a:xfrm>
            <a:off x="296795" y="1788941"/>
            <a:ext cx="481330" cy="478790"/>
          </a:xfrm>
          <a:prstGeom prst="rect">
            <a:avLst/>
          </a:prstGeom>
          <a:noFill/>
          <a:ln w="9525">
            <a:noFill/>
            <a:miter lim="800000"/>
            <a:headEnd/>
            <a:tailEnd/>
          </a:ln>
        </p:spPr>
      </p:pic>
    </p:spTree>
    <p:extLst>
      <p:ext uri="{BB962C8B-B14F-4D97-AF65-F5344CB8AC3E}">
        <p14:creationId xmlns:p14="http://schemas.microsoft.com/office/powerpoint/2010/main" val="165218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Activiteit</a:t>
            </a:r>
            <a:r>
              <a:rPr lang="de-DE" dirty="0"/>
              <a:t> 1.1: </a:t>
            </a:r>
            <a:r>
              <a:rPr lang="en-US" dirty="0"/>
              <a:t>De invasie van soorten</a:t>
            </a:r>
            <a:endParaRPr lang="de-DE" dirty="0"/>
          </a:p>
        </p:txBody>
      </p:sp>
      <p:sp>
        <p:nvSpPr>
          <p:cNvPr id="3" name="Inhaltsplatzhalter 2"/>
          <p:cNvSpPr>
            <a:spLocks noGrp="1"/>
          </p:cNvSpPr>
          <p:nvPr>
            <p:ph idx="1"/>
          </p:nvPr>
        </p:nvSpPr>
        <p:spPr>
          <a:xfrm>
            <a:off x="1263316" y="1200151"/>
            <a:ext cx="7423484" cy="3394472"/>
          </a:xfrm>
        </p:spPr>
        <p:txBody>
          <a:bodyPr>
            <a:normAutofit/>
          </a:bodyPr>
          <a:lstStyle/>
          <a:p>
            <a:r>
              <a:rPr lang="de-DE" sz="1500" dirty="0" err="1"/>
              <a:t>Stap 5: Zoek online op grijze eekhoorn als invasieve soort in Europa. Zoek informatie over hun voedsel, voortplanting en ziekten en vergelijk die met die van de rode eekhoorn. Maak aantekeningen op het werkblad. </a:t>
            </a:r>
          </a:p>
          <a:p>
            <a:r>
              <a:rPr lang="de-DE" sz="1500" dirty="0" err="1"/>
              <a:t>Stap 6: Nu je de gegevens hebt, ben je het eens of niet eens met de beslissing om de rode eekhoorn te vangen en te verwijderen? Heb je je mening veranderd? </a:t>
            </a:r>
          </a:p>
          <a:p>
            <a:r>
              <a:rPr lang="de-DE" sz="1500" dirty="0" err="1"/>
              <a:t>Stap 7: Denk na over de redenen die u tot de beslissing hebben gebracht om uw aanvankelijke reactie al dan niet te wijzigen. Welk soort bewijs heb je in elke situatie gebruikt?</a:t>
            </a:r>
            <a:endParaRPr lang="de-DE" dirty="0"/>
          </a:p>
          <a:p>
            <a:endParaRPr lang="de-DE" dirty="0"/>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4</a:t>
            </a:fld>
            <a:endParaRPr lang="es-ES_tradnl" dirty="0"/>
          </a:p>
        </p:txBody>
      </p:sp>
      <p:pic>
        <p:nvPicPr>
          <p:cNvPr id="6" name="Bild 10" descr="C:\Users\Sophia\AppData\Local\Microsoft\Windows\Temporary Internet Files\Content.Word\4-1_single_work_.png.png"/>
          <p:cNvPicPr/>
          <p:nvPr/>
        </p:nvPicPr>
        <p:blipFill>
          <a:blip r:embed="rId2" cstate="print"/>
          <a:srcRect/>
          <a:stretch>
            <a:fillRect/>
          </a:stretch>
        </p:blipFill>
        <p:spPr bwMode="auto">
          <a:xfrm>
            <a:off x="416476" y="1334353"/>
            <a:ext cx="492125" cy="488950"/>
          </a:xfrm>
          <a:prstGeom prst="rect">
            <a:avLst/>
          </a:prstGeom>
          <a:noFill/>
          <a:ln w="9525">
            <a:noFill/>
            <a:miter lim="800000"/>
            <a:headEnd/>
            <a:tailEnd/>
          </a:ln>
        </p:spPr>
      </p:pic>
      <p:pic>
        <p:nvPicPr>
          <p:cNvPr id="10" name="Bild 7" descr="C:\Users\Sophia\AppData\Local\Microsoft\Windows\Temporary Internet Files\Content.Word\3-1_5min_.png.png">
            <a:extLst>
              <a:ext uri="{FF2B5EF4-FFF2-40B4-BE49-F238E27FC236}">
                <a16:creationId xmlns:a16="http://schemas.microsoft.com/office/drawing/2014/main" id="{BD8714C0-265D-DE42-AF6A-AA94D0A0A6D7}"/>
              </a:ext>
            </a:extLst>
          </p:cNvPr>
          <p:cNvPicPr/>
          <p:nvPr/>
        </p:nvPicPr>
        <p:blipFill>
          <a:blip r:embed="rId3" cstate="print"/>
          <a:stretch>
            <a:fillRect/>
          </a:stretch>
        </p:blipFill>
        <p:spPr bwMode="auto">
          <a:xfrm>
            <a:off x="427271" y="1880101"/>
            <a:ext cx="481330" cy="478790"/>
          </a:xfrm>
          <a:prstGeom prst="rect">
            <a:avLst/>
          </a:prstGeom>
          <a:noFill/>
          <a:ln w="9525">
            <a:noFill/>
            <a:miter lim="800000"/>
            <a:headEnd/>
            <a:tailEnd/>
          </a:ln>
        </p:spPr>
      </p:pic>
    </p:spTree>
    <p:extLst>
      <p:ext uri="{BB962C8B-B14F-4D97-AF65-F5344CB8AC3E}">
        <p14:creationId xmlns:p14="http://schemas.microsoft.com/office/powerpoint/2010/main" val="2352503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01EA6-6368-A045-9F4E-4E922B348F2F}"/>
              </a:ext>
            </a:extLst>
          </p:cNvPr>
          <p:cNvSpPr>
            <a:spLocks noGrp="1"/>
          </p:cNvSpPr>
          <p:nvPr>
            <p:ph type="title"/>
          </p:nvPr>
        </p:nvSpPr>
        <p:spPr/>
        <p:txBody>
          <a:bodyPr>
            <a:normAutofit fontScale="90000"/>
          </a:bodyPr>
          <a:lstStyle/>
          <a:p>
            <a:r>
              <a:rPr lang="de-DE" dirty="0" err="1"/>
              <a:t>Activiteit</a:t>
            </a:r>
            <a:r>
              <a:rPr lang="de-DE" dirty="0"/>
              <a:t> 1.1: </a:t>
            </a:r>
            <a:r>
              <a:rPr lang="en-US" dirty="0"/>
              <a:t>De invasie van soorten</a:t>
            </a:r>
            <a:endParaRPr lang="en-CY" dirty="0"/>
          </a:p>
        </p:txBody>
      </p:sp>
      <p:sp>
        <p:nvSpPr>
          <p:cNvPr id="3" name="Content Placeholder 2">
            <a:extLst>
              <a:ext uri="{FF2B5EF4-FFF2-40B4-BE49-F238E27FC236}">
                <a16:creationId xmlns:a16="http://schemas.microsoft.com/office/drawing/2014/main" id="{4071A6B3-9856-8A42-9E90-BC78223B3E52}"/>
              </a:ext>
            </a:extLst>
          </p:cNvPr>
          <p:cNvSpPr>
            <a:spLocks noGrp="1"/>
          </p:cNvSpPr>
          <p:nvPr>
            <p:ph idx="1"/>
          </p:nvPr>
        </p:nvSpPr>
        <p:spPr/>
        <p:txBody>
          <a:bodyPr>
            <a:normAutofit fontScale="92500"/>
          </a:bodyPr>
          <a:lstStyle/>
          <a:p>
            <a:r>
              <a:rPr lang="nl-NL" sz="1800" dirty="0"/>
              <a:t>Wanneer ons wordt gevraagd een beslissing te nemen over een onderwerp waarover onze kennis beperkt is, of over een onderwerp waarbij we persoonlijke belangen hebben, weerspiegelt het antwoord dat we geven onze overtuigingen, culturele achtergrond en identiteiten. Het is onze persoonlijke mening, die meestal niet door bewijzen wordt gestaafd. </a:t>
            </a:r>
          </a:p>
          <a:p>
            <a:r>
              <a:rPr lang="nl-NL" sz="1800" dirty="0"/>
              <a:t>Na onderzoek van het bewijsmateriaal kunnen wij onze mening bijstellen en op bewijsmateriaal gebaseerde verklaringen en beslissingen geven. </a:t>
            </a:r>
          </a:p>
          <a:p>
            <a:r>
              <a:rPr lang="nl-NL" sz="1800" dirty="0"/>
              <a:t>Vaak zijn onze overtuigingen en identiteiten, zelfs na het onderzoeken van bewijs, zo goed gestructureerd dat we onze oorspronkelijke mening niet kunnen veranderen (Evagorou, Jimenez-Aleixandre &amp; Osborne, 2012). </a:t>
            </a:r>
          </a:p>
          <a:p>
            <a:r>
              <a:rPr lang="nl-NL" sz="1800" dirty="0"/>
              <a:t>Dit is vaak het geval bij sociaal-wetenschappelijke vraagstukken in het algemeen, en bij sociaal-wetenschappelijke milieuvraagstukken in het bijzonder (Evagorou &amp; Puig, 2017)</a:t>
            </a:r>
            <a:endParaRPr lang="en-CY" sz="1800" dirty="0"/>
          </a:p>
        </p:txBody>
      </p:sp>
      <p:sp>
        <p:nvSpPr>
          <p:cNvPr id="5" name="Slide Number Placeholder 4">
            <a:extLst>
              <a:ext uri="{FF2B5EF4-FFF2-40B4-BE49-F238E27FC236}">
                <a16:creationId xmlns:a16="http://schemas.microsoft.com/office/drawing/2014/main" id="{9EA6E599-D3B0-6B4D-88C9-9F7A34E3F167}"/>
              </a:ext>
            </a:extLst>
          </p:cNvPr>
          <p:cNvSpPr>
            <a:spLocks noGrp="1"/>
          </p:cNvSpPr>
          <p:nvPr>
            <p:ph type="sldNum" sz="quarter" idx="11"/>
          </p:nvPr>
        </p:nvSpPr>
        <p:spPr/>
        <p:txBody>
          <a:bodyPr/>
          <a:lstStyle/>
          <a:p>
            <a:r>
              <a:rPr lang="es-ES_tradnl" sz="1200"/>
              <a:t>|  </a:t>
            </a:r>
            <a:fld id="{9DD0088F-7E4A-9C4B-9ED2-72FAF1293163}" type="slidenum">
              <a:rPr lang="es-ES_tradnl" smtClean="0"/>
              <a:pPr/>
              <a:t>5</a:t>
            </a:fld>
            <a:endParaRPr lang="es-ES_tradnl" dirty="0"/>
          </a:p>
        </p:txBody>
      </p:sp>
    </p:spTree>
    <p:extLst>
      <p:ext uri="{BB962C8B-B14F-4D97-AF65-F5344CB8AC3E}">
        <p14:creationId xmlns:p14="http://schemas.microsoft.com/office/powerpoint/2010/main" val="2141946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Activiteit</a:t>
            </a:r>
            <a:r>
              <a:rPr lang="de-DE" dirty="0"/>
              <a:t> 1.2: </a:t>
            </a:r>
            <a:r>
              <a:rPr lang="de-DE" dirty="0" err="1"/>
              <a:t>Rollenspel</a:t>
            </a:r>
            <a:endParaRPr lang="de-DE" dirty="0"/>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6</a:t>
            </a:fld>
            <a:endParaRPr lang="es-ES_tradnl" dirty="0"/>
          </a:p>
        </p:txBody>
      </p:sp>
      <p:sp>
        <p:nvSpPr>
          <p:cNvPr id="8" name="Marcador de contenido 2"/>
          <p:cNvSpPr txBox="1">
            <a:spLocks/>
          </p:cNvSpPr>
          <p:nvPr/>
        </p:nvSpPr>
        <p:spPr>
          <a:xfrm>
            <a:off x="1063255" y="1320366"/>
            <a:ext cx="7630145" cy="373121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BE002D"/>
              </a:buClr>
              <a:buFont typeface="Arial"/>
              <a:buChar char="•"/>
              <a:defRPr sz="2800" kern="1200">
                <a:solidFill>
                  <a:schemeClr val="tx1"/>
                </a:solidFill>
                <a:latin typeface="+mn-lt"/>
                <a:ea typeface="Avenir Book" charset="0"/>
                <a:cs typeface="Avenir Book" charset="0"/>
              </a:defRPr>
            </a:lvl1pPr>
            <a:lvl2pPr marL="742950" indent="-285750" algn="l" defTabSz="457200" rtl="0" eaLnBrk="1" latinLnBrk="0" hangingPunct="1">
              <a:spcBef>
                <a:spcPct val="20000"/>
              </a:spcBef>
              <a:buClr>
                <a:srgbClr val="B4CB4D"/>
              </a:buClr>
              <a:buFont typeface="Arial"/>
              <a:buChar char="•"/>
              <a:defRPr sz="2400" kern="1200">
                <a:solidFill>
                  <a:schemeClr val="tx1"/>
                </a:solidFill>
                <a:latin typeface="+mn-lt"/>
                <a:ea typeface="Avenir Book" charset="0"/>
                <a:cs typeface="Avenir Book" charset="0"/>
              </a:defRPr>
            </a:lvl2pPr>
            <a:lvl3pPr marL="1143000" indent="-228600" algn="l" defTabSz="457200" rtl="0" eaLnBrk="1" latinLnBrk="0" hangingPunct="1">
              <a:spcBef>
                <a:spcPct val="20000"/>
              </a:spcBef>
              <a:buClr>
                <a:srgbClr val="001470"/>
              </a:buClr>
              <a:buFont typeface="Arial"/>
              <a:buChar char="•"/>
              <a:defRPr sz="2000" kern="1200">
                <a:solidFill>
                  <a:schemeClr val="tx1"/>
                </a:solidFill>
                <a:latin typeface="+mn-lt"/>
                <a:ea typeface="Avenir Book" charset="0"/>
                <a:cs typeface="Avenir Book" charset="0"/>
              </a:defRPr>
            </a:lvl3pPr>
            <a:lvl4pPr marL="1600200" indent="-228600" algn="l" defTabSz="457200" rtl="0" eaLnBrk="1" latinLnBrk="0" hangingPunct="1">
              <a:spcBef>
                <a:spcPct val="20000"/>
              </a:spcBef>
              <a:buSzPct val="75000"/>
              <a:buFont typeface="Wingdings" charset="2"/>
              <a:buChar char="§"/>
              <a:defRPr sz="2000" kern="1200">
                <a:solidFill>
                  <a:schemeClr val="tx1"/>
                </a:solidFill>
                <a:latin typeface="+mn-lt"/>
                <a:ea typeface="Avenir Book" charset="0"/>
                <a:cs typeface="Avenir Book" charset="0"/>
              </a:defRPr>
            </a:lvl4pPr>
            <a:lvl5pPr marL="2057400" indent="-228600" algn="l" defTabSz="457200" rtl="0" eaLnBrk="1" latinLnBrk="0" hangingPunct="1">
              <a:spcBef>
                <a:spcPct val="20000"/>
              </a:spcBef>
              <a:buSzPct val="80000"/>
              <a:buFont typeface="Lucida Grande"/>
              <a:buChar char="-"/>
              <a:defRPr sz="2000" kern="1200">
                <a:solidFill>
                  <a:schemeClr val="tx1"/>
                </a:solidFill>
                <a:latin typeface="+mn-lt"/>
                <a:ea typeface="Avenir Book" charset="0"/>
                <a:cs typeface="Avenir Book"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None/>
            </a:pPr>
            <a:r>
              <a:rPr lang="en-US" sz="2400" dirty="0">
                <a:solidFill>
                  <a:srgbClr val="4C5F7E"/>
                </a:solidFill>
              </a:rPr>
              <a:t>Elke groep krijgt een rol toebedeeld. Werk in jullie groepjes aan het verzamelen van bewijsmateriaal om jullie rol te ondersteunen. In de tabel hieronder zie je details over elke rol.</a:t>
            </a:r>
          </a:p>
          <a:p>
            <a:pPr marL="0" indent="0">
              <a:spcAft>
                <a:spcPts val="600"/>
              </a:spcAft>
              <a:buNone/>
            </a:pPr>
            <a:endParaRPr lang="en-US" sz="2400" dirty="0">
              <a:solidFill>
                <a:srgbClr val="4C5F7E"/>
              </a:solidFill>
            </a:endParaRPr>
          </a:p>
          <a:p>
            <a:pPr>
              <a:spcAft>
                <a:spcPts val="600"/>
              </a:spcAft>
            </a:pPr>
            <a:endParaRPr lang="en-US" sz="2400" dirty="0">
              <a:solidFill>
                <a:srgbClr val="4C5F7E"/>
              </a:solidFill>
            </a:endParaRPr>
          </a:p>
          <a:p>
            <a:pPr>
              <a:spcAft>
                <a:spcPts val="600"/>
              </a:spcAft>
            </a:pPr>
            <a:endParaRPr lang="en-US" sz="2400" dirty="0"/>
          </a:p>
          <a:p>
            <a:pPr marL="0" indent="0">
              <a:spcAft>
                <a:spcPts val="600"/>
              </a:spcAft>
              <a:buNone/>
            </a:pPr>
            <a:r>
              <a:rPr lang="en-US" sz="2400" dirty="0"/>
              <a:t> </a:t>
            </a:r>
          </a:p>
        </p:txBody>
      </p:sp>
      <p:pic>
        <p:nvPicPr>
          <p:cNvPr id="6" name="Bild 27" descr="C:\Users\Sophia\AppData\Local\Microsoft\Windows\Temporary Internet Files\Content.Word\4-4_group_work_.png.png"/>
          <p:cNvPicPr/>
          <p:nvPr/>
        </p:nvPicPr>
        <p:blipFill>
          <a:blip r:embed="rId3" cstate="print"/>
          <a:srcRect/>
          <a:stretch>
            <a:fillRect/>
          </a:stretch>
        </p:blipFill>
        <p:spPr bwMode="auto">
          <a:xfrm>
            <a:off x="301240" y="1313515"/>
            <a:ext cx="476885" cy="457200"/>
          </a:xfrm>
          <a:prstGeom prst="rect">
            <a:avLst/>
          </a:prstGeom>
          <a:noFill/>
          <a:ln w="9525">
            <a:noFill/>
            <a:miter lim="800000"/>
            <a:headEnd/>
            <a:tailEnd/>
          </a:ln>
        </p:spPr>
      </p:pic>
      <p:pic>
        <p:nvPicPr>
          <p:cNvPr id="9" name="Bild 7" descr="C:\Users\Sophia\AppData\Local\Microsoft\Windows\Temporary Internet Files\Content.Word\3-1_5min_.png.png"/>
          <p:cNvPicPr/>
          <p:nvPr/>
        </p:nvPicPr>
        <p:blipFill>
          <a:blip r:embed="rId4" cstate="print"/>
          <a:stretch>
            <a:fillRect/>
          </a:stretch>
        </p:blipFill>
        <p:spPr bwMode="auto">
          <a:xfrm>
            <a:off x="296795" y="1778308"/>
            <a:ext cx="481330" cy="478790"/>
          </a:xfrm>
          <a:prstGeom prst="rect">
            <a:avLst/>
          </a:prstGeom>
          <a:noFill/>
          <a:ln w="9525">
            <a:noFill/>
            <a:miter lim="800000"/>
            <a:headEnd/>
            <a:tailEnd/>
          </a:ln>
        </p:spPr>
      </p:pic>
      <p:graphicFrame>
        <p:nvGraphicFramePr>
          <p:cNvPr id="3" name="Table 3">
            <a:extLst>
              <a:ext uri="{FF2B5EF4-FFF2-40B4-BE49-F238E27FC236}">
                <a16:creationId xmlns:a16="http://schemas.microsoft.com/office/drawing/2014/main" id="{E65D558D-744D-1446-80A3-93F166C22C17}"/>
              </a:ext>
            </a:extLst>
          </p:cNvPr>
          <p:cNvGraphicFramePr>
            <a:graphicFrameLocks noGrp="1"/>
          </p:cNvGraphicFramePr>
          <p:nvPr>
            <p:extLst>
              <p:ext uri="{D42A27DB-BD31-4B8C-83A1-F6EECF244321}">
                <p14:modId xmlns:p14="http://schemas.microsoft.com/office/powerpoint/2010/main" val="4265191889"/>
              </p:ext>
            </p:extLst>
          </p:nvPr>
        </p:nvGraphicFramePr>
        <p:xfrm>
          <a:off x="1403357" y="2884068"/>
          <a:ext cx="6995736" cy="1584960"/>
        </p:xfrm>
        <a:graphic>
          <a:graphicData uri="http://schemas.openxmlformats.org/drawingml/2006/table">
            <a:tbl>
              <a:tblPr firstRow="1" bandRow="1">
                <a:tableStyleId>{F5AB1C69-6EDB-4FF4-983F-18BD219EF322}</a:tableStyleId>
              </a:tblPr>
              <a:tblGrid>
                <a:gridCol w="3497868">
                  <a:extLst>
                    <a:ext uri="{9D8B030D-6E8A-4147-A177-3AD203B41FA5}">
                      <a16:colId xmlns:a16="http://schemas.microsoft.com/office/drawing/2014/main" val="1942622273"/>
                    </a:ext>
                  </a:extLst>
                </a:gridCol>
                <a:gridCol w="3497868">
                  <a:extLst>
                    <a:ext uri="{9D8B030D-6E8A-4147-A177-3AD203B41FA5}">
                      <a16:colId xmlns:a16="http://schemas.microsoft.com/office/drawing/2014/main" val="3721765219"/>
                    </a:ext>
                  </a:extLst>
                </a:gridCol>
              </a:tblGrid>
              <a:tr h="296266">
                <a:tc>
                  <a:txBody>
                    <a:bodyPr/>
                    <a:lstStyle/>
                    <a:p>
                      <a:r>
                        <a:rPr lang="nl-NL" sz="1600" dirty="0"/>
                        <a:t>Haal de grijzen weg</a:t>
                      </a:r>
                      <a:endParaRPr lang="en-CY" sz="1600" dirty="0"/>
                    </a:p>
                  </a:txBody>
                  <a:tcPr/>
                </a:tc>
                <a:tc>
                  <a:txBody>
                    <a:bodyPr/>
                    <a:lstStyle/>
                    <a:p>
                      <a:r>
                        <a:rPr lang="nl-NL" sz="1600" dirty="0"/>
                        <a:t>Haal de grijzen niet weg</a:t>
                      </a:r>
                      <a:endParaRPr lang="en-CY" sz="1600" dirty="0"/>
                    </a:p>
                  </a:txBody>
                  <a:tcPr/>
                </a:tc>
                <a:extLst>
                  <a:ext uri="{0D108BD9-81ED-4DB2-BD59-A6C34878D82A}">
                    <a16:rowId xmlns:a16="http://schemas.microsoft.com/office/drawing/2014/main" val="3408831396"/>
                  </a:ext>
                </a:extLst>
              </a:tr>
              <a:tr h="423129">
                <a:tc>
                  <a:txBody>
                    <a:bodyPr/>
                    <a:lstStyle/>
                    <a:p>
                      <a:r>
                        <a:rPr lang="nl-NL" sz="1600" dirty="0"/>
                        <a:t>Lokale overheiden (ze vernielen de parken</a:t>
                      </a:r>
                      <a:r>
                        <a:rPr lang="en-CY" sz="1600" dirty="0"/>
                        <a:t>)</a:t>
                      </a:r>
                    </a:p>
                  </a:txBody>
                  <a:tcPr/>
                </a:tc>
                <a:tc>
                  <a:txBody>
                    <a:bodyPr/>
                    <a:lstStyle/>
                    <a:p>
                      <a:r>
                        <a:rPr lang="nl-NL" sz="1600" dirty="0"/>
                        <a:t>Dierenvrienden (het is wreed)</a:t>
                      </a:r>
                      <a:endParaRPr lang="en-CY" sz="1600" dirty="0"/>
                    </a:p>
                  </a:txBody>
                  <a:tcPr/>
                </a:tc>
                <a:extLst>
                  <a:ext uri="{0D108BD9-81ED-4DB2-BD59-A6C34878D82A}">
                    <a16:rowId xmlns:a16="http://schemas.microsoft.com/office/drawing/2014/main" val="1727130711"/>
                  </a:ext>
                </a:extLst>
              </a:tr>
              <a:tr h="334470">
                <a:tc>
                  <a:txBody>
                    <a:bodyPr/>
                    <a:lstStyle/>
                    <a:p>
                      <a:r>
                        <a:rPr lang="nl-NL" sz="1600" dirty="0"/>
                        <a:t>Particulieren (ze vernielen onze tuinen</a:t>
                      </a:r>
                      <a:r>
                        <a:rPr lang="en-CY" sz="1600" dirty="0"/>
                        <a:t>)</a:t>
                      </a:r>
                    </a:p>
                  </a:txBody>
                  <a:tcPr/>
                </a:tc>
                <a:tc>
                  <a:txBody>
                    <a:bodyPr/>
                    <a:lstStyle/>
                    <a:p>
                      <a:r>
                        <a:rPr lang="nl-NL" sz="1600" dirty="0"/>
                        <a:t>Schoolkinderen (ze zijn lief)</a:t>
                      </a:r>
                      <a:endParaRPr lang="en-CY" sz="1600" dirty="0"/>
                    </a:p>
                  </a:txBody>
                  <a:tcPr/>
                </a:tc>
                <a:extLst>
                  <a:ext uri="{0D108BD9-81ED-4DB2-BD59-A6C34878D82A}">
                    <a16:rowId xmlns:a16="http://schemas.microsoft.com/office/drawing/2014/main" val="2228775800"/>
                  </a:ext>
                </a:extLst>
              </a:tr>
              <a:tr h="334470">
                <a:tc>
                  <a:txBody>
                    <a:bodyPr/>
                    <a:lstStyle/>
                    <a:p>
                      <a:r>
                        <a:rPr lang="nl-NL" sz="1600" dirty="0"/>
                        <a:t>Ecologen</a:t>
                      </a:r>
                      <a:r>
                        <a:rPr lang="en-CY" sz="1600" dirty="0"/>
                        <a:t> (</a:t>
                      </a:r>
                      <a:r>
                        <a:rPr lang="nl-NL" sz="1600" dirty="0"/>
                        <a:t>invasieve soorten</a:t>
                      </a:r>
                      <a:r>
                        <a:rPr lang="en-CY" sz="1600" dirty="0"/>
                        <a:t>)</a:t>
                      </a:r>
                    </a:p>
                  </a:txBody>
                  <a:tcPr/>
                </a:tc>
                <a:tc>
                  <a:txBody>
                    <a:bodyPr/>
                    <a:lstStyle/>
                    <a:p>
                      <a:r>
                        <a:rPr lang="nl-NL" sz="1600" dirty="0"/>
                        <a:t>Winkels</a:t>
                      </a:r>
                      <a:r>
                        <a:rPr lang="en-CY" sz="1600" dirty="0"/>
                        <a:t> (</a:t>
                      </a:r>
                      <a:r>
                        <a:rPr lang="nl-NL" sz="1600" dirty="0"/>
                        <a:t>daar houden toeristen van</a:t>
                      </a:r>
                      <a:r>
                        <a:rPr lang="en-CY" sz="1600" dirty="0"/>
                        <a:t>)</a:t>
                      </a:r>
                    </a:p>
                  </a:txBody>
                  <a:tcPr/>
                </a:tc>
                <a:extLst>
                  <a:ext uri="{0D108BD9-81ED-4DB2-BD59-A6C34878D82A}">
                    <a16:rowId xmlns:a16="http://schemas.microsoft.com/office/drawing/2014/main" val="3788099565"/>
                  </a:ext>
                </a:extLst>
              </a:tr>
            </a:tbl>
          </a:graphicData>
        </a:graphic>
      </p:graphicFrame>
    </p:spTree>
    <p:extLst>
      <p:ext uri="{BB962C8B-B14F-4D97-AF65-F5344CB8AC3E}">
        <p14:creationId xmlns:p14="http://schemas.microsoft.com/office/powerpoint/2010/main" val="177072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AB60C-5145-BA4B-9F88-A5DC4DC3E4B5}"/>
              </a:ext>
            </a:extLst>
          </p:cNvPr>
          <p:cNvSpPr>
            <a:spLocks noGrp="1"/>
          </p:cNvSpPr>
          <p:nvPr>
            <p:ph type="title"/>
          </p:nvPr>
        </p:nvSpPr>
        <p:spPr/>
        <p:txBody>
          <a:bodyPr>
            <a:normAutofit fontScale="90000"/>
          </a:bodyPr>
          <a:lstStyle/>
          <a:p>
            <a:r>
              <a:rPr lang="de-DE" dirty="0" err="1"/>
              <a:t>Activiteit</a:t>
            </a:r>
            <a:r>
              <a:rPr lang="de-DE" dirty="0"/>
              <a:t> 1.2: </a:t>
            </a:r>
            <a:r>
              <a:rPr lang="de-DE" dirty="0" err="1"/>
              <a:t>Rollenspel</a:t>
            </a:r>
            <a:endParaRPr lang="en-CY" dirty="0"/>
          </a:p>
        </p:txBody>
      </p:sp>
      <p:sp>
        <p:nvSpPr>
          <p:cNvPr id="3" name="Content Placeholder 2">
            <a:extLst>
              <a:ext uri="{FF2B5EF4-FFF2-40B4-BE49-F238E27FC236}">
                <a16:creationId xmlns:a16="http://schemas.microsoft.com/office/drawing/2014/main" id="{8C963BA5-2D66-8D4C-AC2F-0925E7D1F841}"/>
              </a:ext>
            </a:extLst>
          </p:cNvPr>
          <p:cNvSpPr>
            <a:spLocks noGrp="1"/>
          </p:cNvSpPr>
          <p:nvPr>
            <p:ph idx="1"/>
          </p:nvPr>
        </p:nvSpPr>
        <p:spPr>
          <a:xfrm>
            <a:off x="956930" y="1200151"/>
            <a:ext cx="7729870" cy="3394472"/>
          </a:xfrm>
        </p:spPr>
        <p:txBody>
          <a:bodyPr>
            <a:normAutofit/>
          </a:bodyPr>
          <a:lstStyle/>
          <a:p>
            <a:r>
              <a:rPr lang="nl-NL" sz="2200" dirty="0"/>
              <a:t>Discussieer in de hele klas onder uw rol. Elke groep zal een vertegenwoordiger hebben (15 minuten).</a:t>
            </a:r>
          </a:p>
          <a:p>
            <a:r>
              <a:rPr lang="nl-NL" sz="2200" dirty="0"/>
              <a:t>Reflecteer op het proces:</a:t>
            </a:r>
          </a:p>
          <a:p>
            <a:pPr lvl="1"/>
            <a:r>
              <a:rPr lang="nl-NL" sz="1800" dirty="0"/>
              <a:t>Welke moeilijkheden ondervond je bij het debatteren vanuit een specifieke rol?</a:t>
            </a:r>
          </a:p>
          <a:p>
            <a:pPr lvl="1"/>
            <a:r>
              <a:rPr lang="nl-NL" sz="1800" dirty="0"/>
              <a:t>Wat zegt dat over iemands overtuigingen en identiteit tijdens de discussie over een sociaal-wetenschappelijk milieuvraagstuk? </a:t>
            </a:r>
          </a:p>
          <a:p>
            <a:pPr lvl="1"/>
            <a:r>
              <a:rPr lang="nl-NL" sz="1800" dirty="0"/>
              <a:t>Welke invloed had de rol op wat je tijdens de discussie kon zeggen?</a:t>
            </a:r>
          </a:p>
          <a:p>
            <a:endParaRPr lang="en-CY" sz="1800" dirty="0"/>
          </a:p>
        </p:txBody>
      </p:sp>
      <p:sp>
        <p:nvSpPr>
          <p:cNvPr id="4" name="Footer Placeholder 3">
            <a:extLst>
              <a:ext uri="{FF2B5EF4-FFF2-40B4-BE49-F238E27FC236}">
                <a16:creationId xmlns:a16="http://schemas.microsoft.com/office/drawing/2014/main" id="{5B7B8A25-6375-5748-AFA9-320C30F7E57C}"/>
              </a:ext>
            </a:extLst>
          </p:cNvPr>
          <p:cNvSpPr>
            <a:spLocks noGrp="1"/>
          </p:cNvSpPr>
          <p:nvPr>
            <p:ph type="ftr" sz="quarter" idx="10"/>
          </p:nvPr>
        </p:nvSpPr>
        <p:spPr/>
        <p:txBody>
          <a:bodyPr/>
          <a:lstStyle/>
          <a:p>
            <a:r>
              <a:rPr lang="es-ES" dirty="0">
                <a:solidFill>
                  <a:srgbClr val="CC023B"/>
                </a:solidFill>
              </a:rPr>
              <a:t>TEACHERS’ BELIEFS ON SSI</a:t>
            </a:r>
            <a:endParaRPr lang="es-ES_tradnl" dirty="0">
              <a:solidFill>
                <a:srgbClr val="CC023B"/>
              </a:solidFill>
            </a:endParaRPr>
          </a:p>
        </p:txBody>
      </p:sp>
      <p:sp>
        <p:nvSpPr>
          <p:cNvPr id="5" name="Slide Number Placeholder 4">
            <a:extLst>
              <a:ext uri="{FF2B5EF4-FFF2-40B4-BE49-F238E27FC236}">
                <a16:creationId xmlns:a16="http://schemas.microsoft.com/office/drawing/2014/main" id="{95E86741-CC3E-0A44-90FF-0A3C914FBB29}"/>
              </a:ext>
            </a:extLst>
          </p:cNvPr>
          <p:cNvSpPr>
            <a:spLocks noGrp="1"/>
          </p:cNvSpPr>
          <p:nvPr>
            <p:ph type="sldNum" sz="quarter" idx="11"/>
          </p:nvPr>
        </p:nvSpPr>
        <p:spPr/>
        <p:txBody>
          <a:bodyPr/>
          <a:lstStyle/>
          <a:p>
            <a:r>
              <a:rPr lang="es-ES_tradnl" sz="1200"/>
              <a:t>|  </a:t>
            </a:r>
            <a:fld id="{9DD0088F-7E4A-9C4B-9ED2-72FAF1293163}" type="slidenum">
              <a:rPr lang="es-ES_tradnl" smtClean="0"/>
              <a:pPr/>
              <a:t>7</a:t>
            </a:fld>
            <a:endParaRPr lang="es-ES_tradnl" dirty="0"/>
          </a:p>
        </p:txBody>
      </p:sp>
      <p:pic>
        <p:nvPicPr>
          <p:cNvPr id="6" name="Bild 27" descr="C:\Users\Sophia\AppData\Local\Microsoft\Windows\Temporary Internet Files\Content.Word\4-4_group_work_.png.png">
            <a:extLst>
              <a:ext uri="{FF2B5EF4-FFF2-40B4-BE49-F238E27FC236}">
                <a16:creationId xmlns:a16="http://schemas.microsoft.com/office/drawing/2014/main" id="{72116C60-7ABF-684B-B92A-69742FD1E90F}"/>
              </a:ext>
            </a:extLst>
          </p:cNvPr>
          <p:cNvPicPr/>
          <p:nvPr/>
        </p:nvPicPr>
        <p:blipFill>
          <a:blip r:embed="rId2" cstate="print"/>
          <a:srcRect/>
          <a:stretch>
            <a:fillRect/>
          </a:stretch>
        </p:blipFill>
        <p:spPr bwMode="auto">
          <a:xfrm>
            <a:off x="301240" y="1313515"/>
            <a:ext cx="476885" cy="457200"/>
          </a:xfrm>
          <a:prstGeom prst="rect">
            <a:avLst/>
          </a:prstGeom>
          <a:noFill/>
          <a:ln w="9525">
            <a:noFill/>
            <a:miter lim="800000"/>
            <a:headEnd/>
            <a:tailEnd/>
          </a:ln>
        </p:spPr>
      </p:pic>
      <p:pic>
        <p:nvPicPr>
          <p:cNvPr id="7" name="Bild 7" descr="C:\Users\Sophia\AppData\Local\Microsoft\Windows\Temporary Internet Files\Content.Word\3-1_5min_.png.png">
            <a:extLst>
              <a:ext uri="{FF2B5EF4-FFF2-40B4-BE49-F238E27FC236}">
                <a16:creationId xmlns:a16="http://schemas.microsoft.com/office/drawing/2014/main" id="{4858FD6C-29F2-474F-AD34-C73F030F1746}"/>
              </a:ext>
            </a:extLst>
          </p:cNvPr>
          <p:cNvPicPr/>
          <p:nvPr/>
        </p:nvPicPr>
        <p:blipFill>
          <a:blip r:embed="rId3" cstate="print"/>
          <a:stretch>
            <a:fillRect/>
          </a:stretch>
        </p:blipFill>
        <p:spPr bwMode="auto">
          <a:xfrm>
            <a:off x="296795" y="1778308"/>
            <a:ext cx="481330" cy="478790"/>
          </a:xfrm>
          <a:prstGeom prst="rect">
            <a:avLst/>
          </a:prstGeom>
          <a:noFill/>
          <a:ln w="9525">
            <a:noFill/>
            <a:miter lim="800000"/>
            <a:headEnd/>
            <a:tailEnd/>
          </a:ln>
        </p:spPr>
      </p:pic>
    </p:spTree>
    <p:extLst>
      <p:ext uri="{BB962C8B-B14F-4D97-AF65-F5344CB8AC3E}">
        <p14:creationId xmlns:p14="http://schemas.microsoft.com/office/powerpoint/2010/main" val="243619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Activiteit</a:t>
            </a:r>
            <a:r>
              <a:rPr lang="de-DE" dirty="0"/>
              <a:t> 1.3. Case </a:t>
            </a:r>
            <a:r>
              <a:rPr lang="de-DE" dirty="0" err="1"/>
              <a:t>study</a:t>
            </a:r>
            <a:endParaRPr lang="de-DE" dirty="0"/>
          </a:p>
        </p:txBody>
      </p:sp>
      <p:sp>
        <p:nvSpPr>
          <p:cNvPr id="3" name="Inhaltsplatzhalter 2"/>
          <p:cNvSpPr>
            <a:spLocks noGrp="1"/>
          </p:cNvSpPr>
          <p:nvPr>
            <p:ph idx="1"/>
          </p:nvPr>
        </p:nvSpPr>
        <p:spPr>
          <a:xfrm>
            <a:off x="1335504" y="1200151"/>
            <a:ext cx="7032319" cy="2998774"/>
          </a:xfrm>
        </p:spPr>
        <p:txBody>
          <a:bodyPr>
            <a:normAutofit fontScale="85000" lnSpcReduction="20000"/>
          </a:bodyPr>
          <a:lstStyle/>
          <a:p>
            <a:pPr marL="0" indent="0">
              <a:buNone/>
            </a:pPr>
            <a:r>
              <a:rPr lang="de-DE" dirty="0"/>
              <a:t>Lees in jullie groepjes de twee casestudies uit twee klassen over het sociaal-wetenschappelijke probleem van de eekhoorns en bespreek de vragen: </a:t>
            </a:r>
          </a:p>
          <a:p>
            <a:r>
              <a:rPr lang="de-DE" dirty="0"/>
              <a:t>Waarom gaven de leerlingen in klas A en B verschillende antwoorden nadat ze meer informatie hadden gekregen over de rode en de grijze eekhoorn?</a:t>
            </a:r>
          </a:p>
          <a:p>
            <a:r>
              <a:rPr lang="de-DE" dirty="0"/>
              <a:t>Kun je een hypothese maken over enkele verklaringen die ze gaven?</a:t>
            </a: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8</a:t>
            </a:fld>
            <a:endParaRPr lang="es-ES_tradnl" dirty="0"/>
          </a:p>
        </p:txBody>
      </p:sp>
      <p:pic>
        <p:nvPicPr>
          <p:cNvPr id="6" name="Grafik 5">
            <a:extLst>
              <a:ext uri="{FF2B5EF4-FFF2-40B4-BE49-F238E27FC236}">
                <a16:creationId xmlns:a16="http://schemas.microsoft.com/office/drawing/2014/main" id="{8B53F2F9-8BCA-40B1-87C5-3DC19B8A076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151" y="1419726"/>
            <a:ext cx="515795" cy="479947"/>
          </a:xfrm>
          <a:prstGeom prst="rect">
            <a:avLst/>
          </a:prstGeom>
          <a:noFill/>
          <a:ln>
            <a:noFill/>
          </a:ln>
        </p:spPr>
      </p:pic>
      <p:pic>
        <p:nvPicPr>
          <p:cNvPr id="9" name="Bild 7" descr="C:\Users\Sophia\AppData\Local\Microsoft\Windows\Temporary Internet Files\Content.Word\3-1_5min_.png.png">
            <a:extLst>
              <a:ext uri="{FF2B5EF4-FFF2-40B4-BE49-F238E27FC236}">
                <a16:creationId xmlns:a16="http://schemas.microsoft.com/office/drawing/2014/main" id="{54309F8C-2A53-1647-A713-E5572618A37C}"/>
              </a:ext>
            </a:extLst>
          </p:cNvPr>
          <p:cNvPicPr/>
          <p:nvPr/>
        </p:nvPicPr>
        <p:blipFill>
          <a:blip r:embed="rId3" cstate="print"/>
          <a:stretch>
            <a:fillRect/>
          </a:stretch>
        </p:blipFill>
        <p:spPr bwMode="auto">
          <a:xfrm>
            <a:off x="373383" y="2092960"/>
            <a:ext cx="481330" cy="478790"/>
          </a:xfrm>
          <a:prstGeom prst="rect">
            <a:avLst/>
          </a:prstGeom>
          <a:noFill/>
          <a:ln>
            <a:noFill/>
          </a:ln>
        </p:spPr>
      </p:pic>
    </p:spTree>
    <p:extLst>
      <p:ext uri="{BB962C8B-B14F-4D97-AF65-F5344CB8AC3E}">
        <p14:creationId xmlns:p14="http://schemas.microsoft.com/office/powerpoint/2010/main" val="3307179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Activiteit</a:t>
            </a:r>
            <a:r>
              <a:rPr lang="de-DE" dirty="0"/>
              <a:t> 1.3. Case </a:t>
            </a:r>
            <a:r>
              <a:rPr lang="de-DE" dirty="0" err="1"/>
              <a:t>study</a:t>
            </a:r>
            <a:endParaRPr lang="de-DE" dirty="0"/>
          </a:p>
        </p:txBody>
      </p:sp>
      <p:sp>
        <p:nvSpPr>
          <p:cNvPr id="3" name="Inhaltsplatzhalter 2"/>
          <p:cNvSpPr>
            <a:spLocks noGrp="1"/>
          </p:cNvSpPr>
          <p:nvPr>
            <p:ph idx="1"/>
          </p:nvPr>
        </p:nvSpPr>
        <p:spPr>
          <a:xfrm>
            <a:off x="1335504" y="1200151"/>
            <a:ext cx="6947259" cy="2998774"/>
          </a:xfrm>
        </p:spPr>
        <p:txBody>
          <a:bodyPr>
            <a:normAutofit fontScale="77500" lnSpcReduction="20000"/>
          </a:bodyPr>
          <a:lstStyle/>
          <a:p>
            <a:pPr marL="0" indent="0">
              <a:buNone/>
            </a:pPr>
            <a:r>
              <a:rPr lang="de-DE" dirty="0"/>
              <a:t>Na het lezen van enkele van de door hen gegeven toelichtingen, reageer opnieuw op het volgende:</a:t>
            </a:r>
          </a:p>
          <a:p>
            <a:r>
              <a:rPr lang="de-DE" dirty="0"/>
              <a:t>Waarom gaven leerlingen uit klas A en B verschillende antwoorden nadat ze meer informatie hadden gekregen over de rode en de grijze eekhoorn?</a:t>
            </a:r>
          </a:p>
          <a:p>
            <a:r>
              <a:rPr lang="de-DE" dirty="0"/>
              <a:t>Hoe kunnen de overtuigingen, culturele achtergronden en identiteiten van leerlingen of van uzelf van invloed zijn op de manier waarop men een sociaal-wetenschappelijke kwestie bespreekt?</a:t>
            </a:r>
          </a:p>
          <a:p>
            <a:pPr marL="0" indent="0">
              <a:buNone/>
            </a:pPr>
            <a:endParaRPr lang="de-DE" dirty="0">
              <a:solidFill>
                <a:srgbClr val="FF00FF"/>
              </a:solidFill>
            </a:endParaRP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9</a:t>
            </a:fld>
            <a:endParaRPr lang="es-ES_tradnl" dirty="0"/>
          </a:p>
        </p:txBody>
      </p:sp>
      <p:pic>
        <p:nvPicPr>
          <p:cNvPr id="6" name="Grafik 5">
            <a:extLst>
              <a:ext uri="{FF2B5EF4-FFF2-40B4-BE49-F238E27FC236}">
                <a16:creationId xmlns:a16="http://schemas.microsoft.com/office/drawing/2014/main" id="{8B53F2F9-8BCA-40B1-87C5-3DC19B8A076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151" y="1419726"/>
            <a:ext cx="515795" cy="479947"/>
          </a:xfrm>
          <a:prstGeom prst="rect">
            <a:avLst/>
          </a:prstGeom>
          <a:noFill/>
          <a:ln>
            <a:noFill/>
          </a:ln>
        </p:spPr>
      </p:pic>
      <p:pic>
        <p:nvPicPr>
          <p:cNvPr id="8" name="Bild 7" descr="C:\Users\Sophia\AppData\Local\Microsoft\Windows\Temporary Internet Files\Content.Word\3-1_5min_.png.png">
            <a:extLst>
              <a:ext uri="{FF2B5EF4-FFF2-40B4-BE49-F238E27FC236}">
                <a16:creationId xmlns:a16="http://schemas.microsoft.com/office/drawing/2014/main" id="{0A7918F4-B388-534A-9BC9-0EDAA3C2920A}"/>
              </a:ext>
            </a:extLst>
          </p:cNvPr>
          <p:cNvPicPr/>
          <p:nvPr/>
        </p:nvPicPr>
        <p:blipFill>
          <a:blip r:embed="rId3" cstate="print"/>
          <a:stretch>
            <a:fillRect/>
          </a:stretch>
        </p:blipFill>
        <p:spPr bwMode="auto">
          <a:xfrm>
            <a:off x="356151" y="1994154"/>
            <a:ext cx="481330" cy="478790"/>
          </a:xfrm>
          <a:prstGeom prst="rect">
            <a:avLst/>
          </a:prstGeom>
          <a:noFill/>
          <a:ln w="9525">
            <a:noFill/>
            <a:miter lim="800000"/>
            <a:headEnd/>
            <a:tailEnd/>
          </a:ln>
        </p:spPr>
      </p:pic>
    </p:spTree>
    <p:extLst>
      <p:ext uri="{BB962C8B-B14F-4D97-AF65-F5344CB8AC3E}">
        <p14:creationId xmlns:p14="http://schemas.microsoft.com/office/powerpoint/2010/main" val="2787790692"/>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1400</TotalTime>
  <Words>1692</Words>
  <Application>Microsoft Macintosh PowerPoint</Application>
  <PresentationFormat>Diavoorstelling (16:9)</PresentationFormat>
  <Paragraphs>116</Paragraphs>
  <Slides>20</Slides>
  <Notes>3</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20</vt:i4>
      </vt:variant>
    </vt:vector>
  </HeadingPairs>
  <TitlesOfParts>
    <vt:vector size="27" baseType="lpstr">
      <vt:lpstr>Arial</vt:lpstr>
      <vt:lpstr>Avenir Book</vt:lpstr>
      <vt:lpstr>Calibri</vt:lpstr>
      <vt:lpstr>Calibri Light</vt:lpstr>
      <vt:lpstr>Lucida Grande</vt:lpstr>
      <vt:lpstr>Wingdings</vt:lpstr>
      <vt:lpstr>Office-Design</vt:lpstr>
      <vt:lpstr> OPVATTINGEN VAN DOCENTEN MET BETREKKING TOT MAATSCHAPPELIJKE VRAAGSTUKKEN </vt:lpstr>
      <vt:lpstr>1. Hoe onze overtuigingen, culturele achtergrond en identiteiten onze beslissingen beïnvloeden </vt:lpstr>
      <vt:lpstr>Activiteit 1.1: De invasie van soorten</vt:lpstr>
      <vt:lpstr>Activiteit 1.1: De invasie van soorten</vt:lpstr>
      <vt:lpstr>Activiteit 1.1: De invasie van soorten</vt:lpstr>
      <vt:lpstr>Activiteit 1.2: Rollenspel</vt:lpstr>
      <vt:lpstr>Activiteit 1.2: Rollenspel</vt:lpstr>
      <vt:lpstr>Activiteit 1.3. Case study</vt:lpstr>
      <vt:lpstr>Activiteit 1.3. Case study</vt:lpstr>
      <vt:lpstr>Activiteit 1.3. Case study Wat we weten over overtuigingen, culturele achtergrond en identiteiten</vt:lpstr>
      <vt:lpstr>Activiteit 1.3. Case study Wat we weten over overtuigingen, culturele achtergrond en identiteiten</vt:lpstr>
      <vt:lpstr>Activiteit 1.3. Case study Wat we weten over overtuigingen, culturele achtergrond en identiteiten</vt:lpstr>
      <vt:lpstr>Activiteit 1.3. Case study Wat we weten over overtuigingen, culturele achtergrond en identiteiten</vt:lpstr>
      <vt:lpstr>Activiteit 1.5. Grip je eigen overtuigingen</vt:lpstr>
      <vt:lpstr>Activiteit 1.5. Grip je eigen overtuigingen</vt:lpstr>
      <vt:lpstr>2. Een SSI-les ontwerpen, rekening houdend met overtuigingen, culturele achtergrond en identiteiten?</vt:lpstr>
      <vt:lpstr>Activiteit 2.1: Wat zijn uw eigen overtuigingen? Een vragenlijst over SSI-overtuigingen</vt:lpstr>
      <vt:lpstr>Activiteit 2.2: Welke strategieën kun je gebruiken om leerlingen te ondersteunen</vt:lpstr>
      <vt:lpstr>Activiteit 2.2: Welke strategieën kun je gebruiken om leerlingen te ondersteunen</vt:lpstr>
      <vt:lpstr>Activiteit 3.1: Ontwerp een lesplan met de nadruk op overtuigingen</vt:lpstr>
    </vt:vector>
  </TitlesOfParts>
  <Company>Pädagogische Hochschule Freiburg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Ulrich Birtel</dc:creator>
  <cp:lastModifiedBy>Jonker, V.H. (Vincent)</cp:lastModifiedBy>
  <cp:revision>282</cp:revision>
  <cp:lastPrinted>2020-02-11T13:29:13Z</cp:lastPrinted>
  <dcterms:created xsi:type="dcterms:W3CDTF">2017-02-28T10:46:16Z</dcterms:created>
  <dcterms:modified xsi:type="dcterms:W3CDTF">2022-07-28T13:07:23Z</dcterms:modified>
</cp:coreProperties>
</file>