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9B907C-97BB-4075-9D2E-6C44213562C2}" v="1" dt="2023-07-06T07:51:24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88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2abe570c-d9bf-401a-869f-7699e3ab369a" providerId="ADAL" clId="{DBE5D901-769A-4372-94EB-F782EC968A82}"/>
    <pc:docChg chg="modSld">
      <pc:chgData name="Valerie van den Berg" userId="2abe570c-d9bf-401a-869f-7699e3ab369a" providerId="ADAL" clId="{DBE5D901-769A-4372-94EB-F782EC968A82}" dt="2023-01-31T08:16:24.015" v="15" actId="20577"/>
      <pc:docMkLst>
        <pc:docMk/>
      </pc:docMkLst>
      <pc:sldChg chg="modSp mod">
        <pc:chgData name="Valerie van den Berg" userId="2abe570c-d9bf-401a-869f-7699e3ab369a" providerId="ADAL" clId="{DBE5D901-769A-4372-94EB-F782EC968A82}" dt="2023-01-31T08:16:24.015" v="15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DBE5D901-769A-4372-94EB-F782EC968A82}" dt="2023-01-31T08:16:24.015" v="15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Valerie van den Berg" userId="2abe570c-d9bf-401a-869f-7699e3ab369a" providerId="ADAL" clId="{DBE5D901-769A-4372-94EB-F782EC968A82}" dt="2023-01-31T08:16:14.954" v="9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2D7A81FB-8648-4F46-801E-067B5FDE9F26}"/>
    <pc:docChg chg="modSld">
      <pc:chgData name="Thomas Noordeloos" userId="df9f46e9-7760-4f6a-814f-9e8180d7b46a" providerId="ADAL" clId="{2D7A81FB-8648-4F46-801E-067B5FDE9F26}" dt="2022-02-09T07:36:12.878" v="3" actId="20577"/>
      <pc:docMkLst>
        <pc:docMk/>
      </pc:docMkLst>
      <pc:sldChg chg="modSp mod">
        <pc:chgData name="Thomas Noordeloos" userId="df9f46e9-7760-4f6a-814f-9e8180d7b46a" providerId="ADAL" clId="{2D7A81FB-8648-4F46-801E-067B5FDE9F26}" dt="2022-02-09T07:36:12.878" v="3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2D7A81FB-8648-4F46-801E-067B5FDE9F26}" dt="2022-02-09T07:36:12.878" v="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5622c14e-c4d0-438c-800f-36f96fa97e55" providerId="ADAL" clId="{DC352375-5620-40FE-8E72-DDF01105BE6E}"/>
    <pc:docChg chg="custSel addSld delSld modSld">
      <pc:chgData name="Marieke Drabbe" userId="5622c14e-c4d0-438c-800f-36f96fa97e55" providerId="ADAL" clId="{DC352375-5620-40FE-8E72-DDF01105BE6E}" dt="2022-02-08T08:31:50.924" v="62" actId="47"/>
      <pc:docMkLst>
        <pc:docMk/>
      </pc:docMkLst>
      <pc:sldChg chg="addSp delSp modSp mod">
        <pc:chgData name="Marieke Drabbe" userId="5622c14e-c4d0-438c-800f-36f96fa97e55" providerId="ADAL" clId="{DC352375-5620-40FE-8E72-DDF01105BE6E}" dt="2022-02-08T08:31:46.979" v="61" actId="1076"/>
        <pc:sldMkLst>
          <pc:docMk/>
          <pc:sldMk cId="4132212741" sldId="256"/>
        </pc:sldMkLst>
        <pc:spChg chg="mod">
          <ac:chgData name="Marieke Drabbe" userId="5622c14e-c4d0-438c-800f-36f96fa97e55" providerId="ADAL" clId="{DC352375-5620-40FE-8E72-DDF01105BE6E}" dt="2022-02-08T08:31:46.979" v="61" actId="1076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30:43.994" v="48" actId="255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30:39.895" v="47" actId="255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30:35.422" v="46" actId="255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30:58.668" v="51" actId="255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30:54.470" v="50" actId="255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30:50.322" v="49" actId="255"/>
          <ac:spMkLst>
            <pc:docMk/>
            <pc:sldMk cId="4132212741" sldId="256"/>
            <ac:spMk id="28" creationId="{00000000-0000-0000-0000-000000000000}"/>
          </ac:spMkLst>
        </pc:spChg>
        <pc:spChg chg="del mod">
          <ac:chgData name="Marieke Drabbe" userId="5622c14e-c4d0-438c-800f-36f96fa97e55" providerId="ADAL" clId="{DC352375-5620-40FE-8E72-DDF01105BE6E}" dt="2022-02-08T08:31:43.862" v="60" actId="478"/>
          <ac:spMkLst>
            <pc:docMk/>
            <pc:sldMk cId="4132212741" sldId="256"/>
            <ac:spMk id="35" creationId="{00000000-0000-0000-0000-000000000000}"/>
          </ac:spMkLst>
        </pc:spChg>
        <pc:picChg chg="mod">
          <ac:chgData name="Marieke Drabbe" userId="5622c14e-c4d0-438c-800f-36f96fa97e55" providerId="ADAL" clId="{DC352375-5620-40FE-8E72-DDF01105BE6E}" dt="2022-02-08T08:28:54.186" v="22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5622c14e-c4d0-438c-800f-36f96fa97e55" providerId="ADAL" clId="{DC352375-5620-40FE-8E72-DDF01105BE6E}" dt="2022-02-08T08:29:13.494" v="27" actId="1076"/>
          <ac:picMkLst>
            <pc:docMk/>
            <pc:sldMk cId="4132212741" sldId="256"/>
            <ac:picMk id="31" creationId="{00000000-0000-0000-0000-000000000000}"/>
          </ac:picMkLst>
        </pc:picChg>
        <pc:picChg chg="mod">
          <ac:chgData name="Marieke Drabbe" userId="5622c14e-c4d0-438c-800f-36f96fa97e55" providerId="ADAL" clId="{DC352375-5620-40FE-8E72-DDF01105BE6E}" dt="2022-02-08T08:29:55.716" v="44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Marieke Drabbe" userId="5622c14e-c4d0-438c-800f-36f96fa97e55" providerId="ADAL" clId="{DC352375-5620-40FE-8E72-DDF01105BE6E}" dt="2022-02-08T08:29:51.550" v="43" actId="1076"/>
          <ac:picMkLst>
            <pc:docMk/>
            <pc:sldMk cId="4132212741" sldId="256"/>
            <ac:picMk id="34" creationId="{00000000-0000-0000-0000-000000000000}"/>
          </ac:picMkLst>
        </pc:picChg>
        <pc:picChg chg="add mod">
          <ac:chgData name="Marieke Drabbe" userId="5622c14e-c4d0-438c-800f-36f96fa97e55" providerId="ADAL" clId="{DC352375-5620-40FE-8E72-DDF01105BE6E}" dt="2022-02-08T08:31:40.432" v="59" actId="1076"/>
          <ac:picMkLst>
            <pc:docMk/>
            <pc:sldMk cId="4132212741" sldId="256"/>
            <ac:picMk id="1026" creationId="{7CEA1671-83E9-4EFC-B06D-0934B34E1C61}"/>
          </ac:picMkLst>
        </pc:picChg>
      </pc:sldChg>
      <pc:sldChg chg="modSp add del mod">
        <pc:chgData name="Marieke Drabbe" userId="5622c14e-c4d0-438c-800f-36f96fa97e55" providerId="ADAL" clId="{DC352375-5620-40FE-8E72-DDF01105BE6E}" dt="2022-02-08T08:31:50.924" v="62" actId="47"/>
        <pc:sldMkLst>
          <pc:docMk/>
          <pc:sldMk cId="4159768415" sldId="257"/>
        </pc:sldMkLst>
        <pc:spChg chg="mod">
          <ac:chgData name="Marieke Drabbe" userId="5622c14e-c4d0-438c-800f-36f96fa97e55" providerId="ADAL" clId="{DC352375-5620-40FE-8E72-DDF01105BE6E}" dt="2022-02-08T08:28:46.346" v="19" actId="21"/>
          <ac:spMkLst>
            <pc:docMk/>
            <pc:sldMk cId="4159768415" sldId="257"/>
            <ac:spMk id="7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28:58.170" v="23" actId="21"/>
          <ac:spMkLst>
            <pc:docMk/>
            <pc:sldMk cId="4159768415" sldId="257"/>
            <ac:spMk id="8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29:17.287" v="28" actId="21"/>
          <ac:spMkLst>
            <pc:docMk/>
            <pc:sldMk cId="4159768415" sldId="257"/>
            <ac:spMk id="9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29:27.578" v="31" actId="21"/>
          <ac:spMkLst>
            <pc:docMk/>
            <pc:sldMk cId="4159768415" sldId="257"/>
            <ac:spMk id="10" creationId="{00000000-0000-0000-0000-000000000000}"/>
          </ac:spMkLst>
        </pc:spChg>
        <pc:spChg chg="mod">
          <ac:chgData name="Marieke Drabbe" userId="5622c14e-c4d0-438c-800f-36f96fa97e55" providerId="ADAL" clId="{DC352375-5620-40FE-8E72-DDF01105BE6E}" dt="2022-02-08T08:29:43.080" v="40" actId="21"/>
          <ac:spMkLst>
            <pc:docMk/>
            <pc:sldMk cId="4159768415" sldId="257"/>
            <ac:spMk id="11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2C24A9ED-ACC4-4D4F-91F4-73F83D2A00F5}"/>
    <pc:docChg chg="modSld">
      <pc:chgData name="Thomas Noordeloos" userId="df9f46e9-7760-4f6a-814f-9e8180d7b46a" providerId="ADAL" clId="{2C24A9ED-ACC4-4D4F-91F4-73F83D2A00F5}" dt="2023-03-06T10:17:50.166" v="12" actId="207"/>
      <pc:docMkLst>
        <pc:docMk/>
      </pc:docMkLst>
      <pc:sldChg chg="modSp mod">
        <pc:chgData name="Thomas Noordeloos" userId="df9f46e9-7760-4f6a-814f-9e8180d7b46a" providerId="ADAL" clId="{2C24A9ED-ACC4-4D4F-91F4-73F83D2A00F5}" dt="2023-03-06T10:17:50.166" v="12" actId="207"/>
        <pc:sldMkLst>
          <pc:docMk/>
          <pc:sldMk cId="4132212741" sldId="256"/>
        </pc:sldMkLst>
        <pc:spChg chg="mod">
          <ac:chgData name="Thomas Noordeloos" userId="df9f46e9-7760-4f6a-814f-9e8180d7b46a" providerId="ADAL" clId="{2C24A9ED-ACC4-4D4F-91F4-73F83D2A00F5}" dt="2023-03-06T10:17:50.166" v="12" actId="20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Steven Linkels" userId="82b2834b-7373-49b3-b259-2f89722ff704" providerId="ADAL" clId="{B09B907C-97BB-4075-9D2E-6C44213562C2}"/>
    <pc:docChg chg="modSld">
      <pc:chgData name="Steven Linkels" userId="82b2834b-7373-49b3-b259-2f89722ff704" providerId="ADAL" clId="{B09B907C-97BB-4075-9D2E-6C44213562C2}" dt="2023-07-06T07:51:24.614" v="5"/>
      <pc:docMkLst>
        <pc:docMk/>
      </pc:docMkLst>
      <pc:sldChg chg="modSp mod">
        <pc:chgData name="Steven Linkels" userId="82b2834b-7373-49b3-b259-2f89722ff704" providerId="ADAL" clId="{B09B907C-97BB-4075-9D2E-6C44213562C2}" dt="2023-07-06T07:51:24.614" v="5"/>
        <pc:sldMkLst>
          <pc:docMk/>
          <pc:sldMk cId="4132212741" sldId="256"/>
        </pc:sldMkLst>
        <pc:spChg chg="mod">
          <ac:chgData name="Steven Linkels" userId="82b2834b-7373-49b3-b259-2f89722ff704" providerId="ADAL" clId="{B09B907C-97BB-4075-9D2E-6C44213562C2}" dt="2023-07-06T07:39:15.511" v="4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Steven Linkels" userId="82b2834b-7373-49b3-b259-2f89722ff704" providerId="ADAL" clId="{B09B907C-97BB-4075-9D2E-6C44213562C2}" dt="2023-07-06T07:51:24.614" v="5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Steven Linkels" userId="82b2834b-7373-49b3-b259-2f89722ff704" providerId="ADAL" clId="{B09B907C-97BB-4075-9D2E-6C44213562C2}" dt="2023-07-06T07:39:12.340" v="0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milieudefensie.nl/actueel/stedenvergelijking-welke-steden-hebben-goed-beleid-voor-duurzaam-verkeer-en-luchtkwaliteit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s://www.voordewereldvanmorgen.nl/duurzame-blogs/voedsel-in-2050-hoe-geven-we-9-miljard-mensen-te-eten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nieuwsvallei.nl/landbouw--voedsel/wageningen-werkt-aan-wereldvoedselprobleem/1472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2324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SVT LA1 Uitdagingen LS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onderzoek doen naar de maatschappelijke uitdagingen/problemen op het gebied van gezondheid.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voorbeelden geven van problemen/uitdagingen op het gebied van gezondheid in de maatschappij</a:t>
            </a:r>
            <a:endParaRPr lang="nl-NL" sz="1300" dirty="0">
              <a:latin typeface="+mn-lt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2257792"/>
            <a:ext cx="4943772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pPr eaLnBrk="0" hangingPunct="0"/>
            <a:r>
              <a:rPr lang="nl-NL" sz="13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300" dirty="0"/>
              <a:t>maatschappelijke uitdagingen/problemen van de stad van de toekomst onderbouwd met actuele bronnen.</a:t>
            </a:r>
            <a:endParaRPr lang="nl-NL" sz="1300" dirty="0">
              <a:ea typeface="Calibri" pitchFamily="34" charset="0"/>
              <a:cs typeface="Arial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19087" y="3345943"/>
            <a:ext cx="4943772" cy="250837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Ga op zoek naar stedelijke uitdagingen op het gebied van gezondheid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Koppel gebeurtenissen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Zoek betrouwbare bronnen die de gevonden gebeurtenissen,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Werk 3 uitdagingen en de daarbij behorende gebeurtenissen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597424"/>
            <a:ext cx="4570157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Milieudefensie; luchtkwaliteit van steden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Artikel: Wageningen werkt aan wereldvoedselprobleem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Artikel: Voedsel in 2050 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2573447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Deze opdracht maak je alleen.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Plaats je product op Teams.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Bekijk leerproducten van anderen en geef feedback tijdens feedback </a:t>
            </a:r>
            <a:r>
              <a:rPr lang="nl-NL" sz="1300" dirty="0" err="1">
                <a:ea typeface="Calibri" pitchFamily="34" charset="0"/>
                <a:cs typeface="Arial" charset="0"/>
              </a:rPr>
              <a:t>friends</a:t>
            </a:r>
            <a:endParaRPr lang="nl-NL" sz="13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01-03-2024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06-03-2024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6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5223" y="2260262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4137" y="3345943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76882" y="361124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1"/>
          <a:srcRect l="17050" t="33024" r="61669" b="30375"/>
          <a:stretch/>
        </p:blipFill>
        <p:spPr>
          <a:xfrm>
            <a:off x="6575370" y="2573447"/>
            <a:ext cx="300737" cy="290796"/>
          </a:xfrm>
          <a:prstGeom prst="rect">
            <a:avLst/>
          </a:prstGeom>
        </p:spPr>
      </p:pic>
      <p:pic>
        <p:nvPicPr>
          <p:cNvPr id="1026" name="Picture 2" descr="Wereldvoedselprobleem - Duurzaam MBO">
            <a:extLst>
              <a:ext uri="{FF2B5EF4-FFF2-40B4-BE49-F238E27FC236}">
                <a16:creationId xmlns:a16="http://schemas.microsoft.com/office/drawing/2014/main" id="{7CEA1671-83E9-4EFC-B06D-0934B34E1C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8" r="17559"/>
          <a:stretch/>
        </p:blipFill>
        <p:spPr bwMode="auto">
          <a:xfrm>
            <a:off x="7026476" y="4821456"/>
            <a:ext cx="1804044" cy="133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2" ma:contentTypeDescription="Een nieuw document maken." ma:contentTypeScope="" ma:versionID="9e02e3fd25824fd9daf9b55831530f5c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f0a31d64886d562bfcdb13910e69c393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Props1.xml><?xml version="1.0" encoding="utf-8"?>
<ds:datastoreItem xmlns:ds="http://schemas.openxmlformats.org/officeDocument/2006/customXml" ds:itemID="{2158F6EA-4DE8-42AE-A71A-C3880DE375C9}"/>
</file>

<file path=customXml/itemProps2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8D544E-493A-49DC-8C7E-360155C0D785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209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2</cp:revision>
  <dcterms:created xsi:type="dcterms:W3CDTF">2017-04-20T10:37:43Z</dcterms:created>
  <dcterms:modified xsi:type="dcterms:W3CDTF">2023-07-06T07:51:35Z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xd_Signature">
    <vt:bool>false</vt:bool>
  </property>
</Properties>
</file>