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9B907C-97BB-4075-9D2E-6C44213562C2}" v="1" dt="2023-07-06T07:51:24.6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288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rie van den Berg" userId="2abe570c-d9bf-401a-869f-7699e3ab369a" providerId="ADAL" clId="{DBE5D901-769A-4372-94EB-F782EC968A82}"/>
    <pc:docChg chg="modSld">
      <pc:chgData name="Valerie van den Berg" userId="2abe570c-d9bf-401a-869f-7699e3ab369a" providerId="ADAL" clId="{DBE5D901-769A-4372-94EB-F782EC968A82}" dt="2023-01-31T08:16:24.015" v="15" actId="20577"/>
      <pc:docMkLst>
        <pc:docMk/>
      </pc:docMkLst>
      <pc:sldChg chg="modSp mod">
        <pc:chgData name="Valerie van den Berg" userId="2abe570c-d9bf-401a-869f-7699e3ab369a" providerId="ADAL" clId="{DBE5D901-769A-4372-94EB-F782EC968A82}" dt="2023-01-31T08:16:24.015" v="15" actId="20577"/>
        <pc:sldMkLst>
          <pc:docMk/>
          <pc:sldMk cId="4132212741" sldId="256"/>
        </pc:sldMkLst>
        <pc:spChg chg="mod">
          <ac:chgData name="Valerie van den Berg" userId="2abe570c-d9bf-401a-869f-7699e3ab369a" providerId="ADAL" clId="{DBE5D901-769A-4372-94EB-F782EC968A82}" dt="2023-01-31T08:16:24.015" v="15" actId="20577"/>
          <ac:spMkLst>
            <pc:docMk/>
            <pc:sldMk cId="4132212741" sldId="256"/>
            <ac:spMk id="21" creationId="{00000000-0000-0000-0000-000000000000}"/>
          </ac:spMkLst>
        </pc:spChg>
        <pc:spChg chg="mod">
          <ac:chgData name="Valerie van den Berg" userId="2abe570c-d9bf-401a-869f-7699e3ab369a" providerId="ADAL" clId="{DBE5D901-769A-4372-94EB-F782EC968A82}" dt="2023-01-31T08:16:14.954" v="9" actId="20577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  <pc:docChgLst>
    <pc:chgData name="Thomas Noordeloos" userId="df9f46e9-7760-4f6a-814f-9e8180d7b46a" providerId="ADAL" clId="{2D7A81FB-8648-4F46-801E-067B5FDE9F26}"/>
    <pc:docChg chg="modSld">
      <pc:chgData name="Thomas Noordeloos" userId="df9f46e9-7760-4f6a-814f-9e8180d7b46a" providerId="ADAL" clId="{2D7A81FB-8648-4F46-801E-067B5FDE9F26}" dt="2022-02-09T07:36:12.878" v="3" actId="20577"/>
      <pc:docMkLst>
        <pc:docMk/>
      </pc:docMkLst>
      <pc:sldChg chg="modSp mod">
        <pc:chgData name="Thomas Noordeloos" userId="df9f46e9-7760-4f6a-814f-9e8180d7b46a" providerId="ADAL" clId="{2D7A81FB-8648-4F46-801E-067B5FDE9F26}" dt="2022-02-09T07:36:12.878" v="3" actId="20577"/>
        <pc:sldMkLst>
          <pc:docMk/>
          <pc:sldMk cId="4132212741" sldId="256"/>
        </pc:sldMkLst>
        <pc:spChg chg="mod">
          <ac:chgData name="Thomas Noordeloos" userId="df9f46e9-7760-4f6a-814f-9e8180d7b46a" providerId="ADAL" clId="{2D7A81FB-8648-4F46-801E-067B5FDE9F26}" dt="2022-02-09T07:36:12.878" v="3" actId="20577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  <pc:docChgLst>
    <pc:chgData name="Marieke Drabbe" userId="5622c14e-c4d0-438c-800f-36f96fa97e55" providerId="ADAL" clId="{DC352375-5620-40FE-8E72-DDF01105BE6E}"/>
    <pc:docChg chg="custSel addSld delSld modSld">
      <pc:chgData name="Marieke Drabbe" userId="5622c14e-c4d0-438c-800f-36f96fa97e55" providerId="ADAL" clId="{DC352375-5620-40FE-8E72-DDF01105BE6E}" dt="2022-02-08T08:31:50.924" v="62" actId="47"/>
      <pc:docMkLst>
        <pc:docMk/>
      </pc:docMkLst>
      <pc:sldChg chg="addSp delSp modSp mod">
        <pc:chgData name="Marieke Drabbe" userId="5622c14e-c4d0-438c-800f-36f96fa97e55" providerId="ADAL" clId="{DC352375-5620-40FE-8E72-DDF01105BE6E}" dt="2022-02-08T08:31:46.979" v="61" actId="1076"/>
        <pc:sldMkLst>
          <pc:docMk/>
          <pc:sldMk cId="4132212741" sldId="256"/>
        </pc:sldMkLst>
        <pc:spChg chg="mod">
          <ac:chgData name="Marieke Drabbe" userId="5622c14e-c4d0-438c-800f-36f96fa97e55" providerId="ADAL" clId="{DC352375-5620-40FE-8E72-DDF01105BE6E}" dt="2022-02-08T08:31:46.979" v="61" actId="1076"/>
          <ac:spMkLst>
            <pc:docMk/>
            <pc:sldMk cId="4132212741" sldId="256"/>
            <ac:spMk id="21" creationId="{00000000-0000-0000-0000-000000000000}"/>
          </ac:spMkLst>
        </pc:spChg>
        <pc:spChg chg="mod">
          <ac:chgData name="Marieke Drabbe" userId="5622c14e-c4d0-438c-800f-36f96fa97e55" providerId="ADAL" clId="{DC352375-5620-40FE-8E72-DDF01105BE6E}" dt="2022-02-08T08:30:43.994" v="48" actId="255"/>
          <ac:spMkLst>
            <pc:docMk/>
            <pc:sldMk cId="4132212741" sldId="256"/>
            <ac:spMk id="23" creationId="{00000000-0000-0000-0000-000000000000}"/>
          </ac:spMkLst>
        </pc:spChg>
        <pc:spChg chg="mod">
          <ac:chgData name="Marieke Drabbe" userId="5622c14e-c4d0-438c-800f-36f96fa97e55" providerId="ADAL" clId="{DC352375-5620-40FE-8E72-DDF01105BE6E}" dt="2022-02-08T08:30:39.895" v="47" actId="255"/>
          <ac:spMkLst>
            <pc:docMk/>
            <pc:sldMk cId="4132212741" sldId="256"/>
            <ac:spMk id="24" creationId="{00000000-0000-0000-0000-000000000000}"/>
          </ac:spMkLst>
        </pc:spChg>
        <pc:spChg chg="mod">
          <ac:chgData name="Marieke Drabbe" userId="5622c14e-c4d0-438c-800f-36f96fa97e55" providerId="ADAL" clId="{DC352375-5620-40FE-8E72-DDF01105BE6E}" dt="2022-02-08T08:30:35.422" v="46" actId="255"/>
          <ac:spMkLst>
            <pc:docMk/>
            <pc:sldMk cId="4132212741" sldId="256"/>
            <ac:spMk id="25" creationId="{00000000-0000-0000-0000-000000000000}"/>
          </ac:spMkLst>
        </pc:spChg>
        <pc:spChg chg="mod">
          <ac:chgData name="Marieke Drabbe" userId="5622c14e-c4d0-438c-800f-36f96fa97e55" providerId="ADAL" clId="{DC352375-5620-40FE-8E72-DDF01105BE6E}" dt="2022-02-08T08:30:58.668" v="51" actId="255"/>
          <ac:spMkLst>
            <pc:docMk/>
            <pc:sldMk cId="4132212741" sldId="256"/>
            <ac:spMk id="26" creationId="{00000000-0000-0000-0000-000000000000}"/>
          </ac:spMkLst>
        </pc:spChg>
        <pc:spChg chg="mod">
          <ac:chgData name="Marieke Drabbe" userId="5622c14e-c4d0-438c-800f-36f96fa97e55" providerId="ADAL" clId="{DC352375-5620-40FE-8E72-DDF01105BE6E}" dt="2022-02-08T08:30:54.470" v="50" actId="255"/>
          <ac:spMkLst>
            <pc:docMk/>
            <pc:sldMk cId="4132212741" sldId="256"/>
            <ac:spMk id="27" creationId="{00000000-0000-0000-0000-000000000000}"/>
          </ac:spMkLst>
        </pc:spChg>
        <pc:spChg chg="mod">
          <ac:chgData name="Marieke Drabbe" userId="5622c14e-c4d0-438c-800f-36f96fa97e55" providerId="ADAL" clId="{DC352375-5620-40FE-8E72-DDF01105BE6E}" dt="2022-02-08T08:30:50.322" v="49" actId="255"/>
          <ac:spMkLst>
            <pc:docMk/>
            <pc:sldMk cId="4132212741" sldId="256"/>
            <ac:spMk id="28" creationId="{00000000-0000-0000-0000-000000000000}"/>
          </ac:spMkLst>
        </pc:spChg>
        <pc:spChg chg="del mod">
          <ac:chgData name="Marieke Drabbe" userId="5622c14e-c4d0-438c-800f-36f96fa97e55" providerId="ADAL" clId="{DC352375-5620-40FE-8E72-DDF01105BE6E}" dt="2022-02-08T08:31:43.862" v="60" actId="478"/>
          <ac:spMkLst>
            <pc:docMk/>
            <pc:sldMk cId="4132212741" sldId="256"/>
            <ac:spMk id="35" creationId="{00000000-0000-0000-0000-000000000000}"/>
          </ac:spMkLst>
        </pc:spChg>
        <pc:picChg chg="mod">
          <ac:chgData name="Marieke Drabbe" userId="5622c14e-c4d0-438c-800f-36f96fa97e55" providerId="ADAL" clId="{DC352375-5620-40FE-8E72-DDF01105BE6E}" dt="2022-02-08T08:28:54.186" v="22" actId="1076"/>
          <ac:picMkLst>
            <pc:docMk/>
            <pc:sldMk cId="4132212741" sldId="256"/>
            <ac:picMk id="30" creationId="{00000000-0000-0000-0000-000000000000}"/>
          </ac:picMkLst>
        </pc:picChg>
        <pc:picChg chg="mod">
          <ac:chgData name="Marieke Drabbe" userId="5622c14e-c4d0-438c-800f-36f96fa97e55" providerId="ADAL" clId="{DC352375-5620-40FE-8E72-DDF01105BE6E}" dt="2022-02-08T08:29:13.494" v="27" actId="1076"/>
          <ac:picMkLst>
            <pc:docMk/>
            <pc:sldMk cId="4132212741" sldId="256"/>
            <ac:picMk id="31" creationId="{00000000-0000-0000-0000-000000000000}"/>
          </ac:picMkLst>
        </pc:picChg>
        <pc:picChg chg="mod">
          <ac:chgData name="Marieke Drabbe" userId="5622c14e-c4d0-438c-800f-36f96fa97e55" providerId="ADAL" clId="{DC352375-5620-40FE-8E72-DDF01105BE6E}" dt="2022-02-08T08:29:55.716" v="44" actId="1076"/>
          <ac:picMkLst>
            <pc:docMk/>
            <pc:sldMk cId="4132212741" sldId="256"/>
            <ac:picMk id="33" creationId="{00000000-0000-0000-0000-000000000000}"/>
          </ac:picMkLst>
        </pc:picChg>
        <pc:picChg chg="mod">
          <ac:chgData name="Marieke Drabbe" userId="5622c14e-c4d0-438c-800f-36f96fa97e55" providerId="ADAL" clId="{DC352375-5620-40FE-8E72-DDF01105BE6E}" dt="2022-02-08T08:29:51.550" v="43" actId="1076"/>
          <ac:picMkLst>
            <pc:docMk/>
            <pc:sldMk cId="4132212741" sldId="256"/>
            <ac:picMk id="34" creationId="{00000000-0000-0000-0000-000000000000}"/>
          </ac:picMkLst>
        </pc:picChg>
        <pc:picChg chg="add mod">
          <ac:chgData name="Marieke Drabbe" userId="5622c14e-c4d0-438c-800f-36f96fa97e55" providerId="ADAL" clId="{DC352375-5620-40FE-8E72-DDF01105BE6E}" dt="2022-02-08T08:31:40.432" v="59" actId="1076"/>
          <ac:picMkLst>
            <pc:docMk/>
            <pc:sldMk cId="4132212741" sldId="256"/>
            <ac:picMk id="1026" creationId="{7CEA1671-83E9-4EFC-B06D-0934B34E1C61}"/>
          </ac:picMkLst>
        </pc:picChg>
      </pc:sldChg>
      <pc:sldChg chg="modSp add del mod">
        <pc:chgData name="Marieke Drabbe" userId="5622c14e-c4d0-438c-800f-36f96fa97e55" providerId="ADAL" clId="{DC352375-5620-40FE-8E72-DDF01105BE6E}" dt="2022-02-08T08:31:50.924" v="62" actId="47"/>
        <pc:sldMkLst>
          <pc:docMk/>
          <pc:sldMk cId="4159768415" sldId="257"/>
        </pc:sldMkLst>
        <pc:spChg chg="mod">
          <ac:chgData name="Marieke Drabbe" userId="5622c14e-c4d0-438c-800f-36f96fa97e55" providerId="ADAL" clId="{DC352375-5620-40FE-8E72-DDF01105BE6E}" dt="2022-02-08T08:28:46.346" v="19" actId="21"/>
          <ac:spMkLst>
            <pc:docMk/>
            <pc:sldMk cId="4159768415" sldId="257"/>
            <ac:spMk id="7" creationId="{00000000-0000-0000-0000-000000000000}"/>
          </ac:spMkLst>
        </pc:spChg>
        <pc:spChg chg="mod">
          <ac:chgData name="Marieke Drabbe" userId="5622c14e-c4d0-438c-800f-36f96fa97e55" providerId="ADAL" clId="{DC352375-5620-40FE-8E72-DDF01105BE6E}" dt="2022-02-08T08:28:58.170" v="23" actId="21"/>
          <ac:spMkLst>
            <pc:docMk/>
            <pc:sldMk cId="4159768415" sldId="257"/>
            <ac:spMk id="8" creationId="{00000000-0000-0000-0000-000000000000}"/>
          </ac:spMkLst>
        </pc:spChg>
        <pc:spChg chg="mod">
          <ac:chgData name="Marieke Drabbe" userId="5622c14e-c4d0-438c-800f-36f96fa97e55" providerId="ADAL" clId="{DC352375-5620-40FE-8E72-DDF01105BE6E}" dt="2022-02-08T08:29:17.287" v="28" actId="21"/>
          <ac:spMkLst>
            <pc:docMk/>
            <pc:sldMk cId="4159768415" sldId="257"/>
            <ac:spMk id="9" creationId="{00000000-0000-0000-0000-000000000000}"/>
          </ac:spMkLst>
        </pc:spChg>
        <pc:spChg chg="mod">
          <ac:chgData name="Marieke Drabbe" userId="5622c14e-c4d0-438c-800f-36f96fa97e55" providerId="ADAL" clId="{DC352375-5620-40FE-8E72-DDF01105BE6E}" dt="2022-02-08T08:29:27.578" v="31" actId="21"/>
          <ac:spMkLst>
            <pc:docMk/>
            <pc:sldMk cId="4159768415" sldId="257"/>
            <ac:spMk id="10" creationId="{00000000-0000-0000-0000-000000000000}"/>
          </ac:spMkLst>
        </pc:spChg>
        <pc:spChg chg="mod">
          <ac:chgData name="Marieke Drabbe" userId="5622c14e-c4d0-438c-800f-36f96fa97e55" providerId="ADAL" clId="{DC352375-5620-40FE-8E72-DDF01105BE6E}" dt="2022-02-08T08:29:43.080" v="40" actId="21"/>
          <ac:spMkLst>
            <pc:docMk/>
            <pc:sldMk cId="4159768415" sldId="257"/>
            <ac:spMk id="11" creationId="{00000000-0000-0000-0000-000000000000}"/>
          </ac:spMkLst>
        </pc:spChg>
      </pc:sldChg>
    </pc:docChg>
  </pc:docChgLst>
  <pc:docChgLst>
    <pc:chgData name="Thomas Noordeloos" userId="df9f46e9-7760-4f6a-814f-9e8180d7b46a" providerId="ADAL" clId="{2C24A9ED-ACC4-4D4F-91F4-73F83D2A00F5}"/>
    <pc:docChg chg="modSld">
      <pc:chgData name="Thomas Noordeloos" userId="df9f46e9-7760-4f6a-814f-9e8180d7b46a" providerId="ADAL" clId="{2C24A9ED-ACC4-4D4F-91F4-73F83D2A00F5}" dt="2023-03-06T10:17:50.166" v="12" actId="207"/>
      <pc:docMkLst>
        <pc:docMk/>
      </pc:docMkLst>
      <pc:sldChg chg="modSp mod">
        <pc:chgData name="Thomas Noordeloos" userId="df9f46e9-7760-4f6a-814f-9e8180d7b46a" providerId="ADAL" clId="{2C24A9ED-ACC4-4D4F-91F4-73F83D2A00F5}" dt="2023-03-06T10:17:50.166" v="12" actId="207"/>
        <pc:sldMkLst>
          <pc:docMk/>
          <pc:sldMk cId="4132212741" sldId="256"/>
        </pc:sldMkLst>
        <pc:spChg chg="mod">
          <ac:chgData name="Thomas Noordeloos" userId="df9f46e9-7760-4f6a-814f-9e8180d7b46a" providerId="ADAL" clId="{2C24A9ED-ACC4-4D4F-91F4-73F83D2A00F5}" dt="2023-03-06T10:17:50.166" v="12" actId="207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  <pc:docChgLst>
    <pc:chgData name="Steven Linkels" userId="82b2834b-7373-49b3-b259-2f89722ff704" providerId="ADAL" clId="{B09B907C-97BB-4075-9D2E-6C44213562C2}"/>
    <pc:docChg chg="modSld">
      <pc:chgData name="Steven Linkels" userId="82b2834b-7373-49b3-b259-2f89722ff704" providerId="ADAL" clId="{B09B907C-97BB-4075-9D2E-6C44213562C2}" dt="2023-07-06T07:51:24.614" v="5"/>
      <pc:docMkLst>
        <pc:docMk/>
      </pc:docMkLst>
      <pc:sldChg chg="modSp mod">
        <pc:chgData name="Steven Linkels" userId="82b2834b-7373-49b3-b259-2f89722ff704" providerId="ADAL" clId="{B09B907C-97BB-4075-9D2E-6C44213562C2}" dt="2023-07-06T07:51:24.614" v="5"/>
        <pc:sldMkLst>
          <pc:docMk/>
          <pc:sldMk cId="4132212741" sldId="256"/>
        </pc:sldMkLst>
        <pc:spChg chg="mod">
          <ac:chgData name="Steven Linkels" userId="82b2834b-7373-49b3-b259-2f89722ff704" providerId="ADAL" clId="{B09B907C-97BB-4075-9D2E-6C44213562C2}" dt="2023-07-06T07:39:15.511" v="4" actId="20577"/>
          <ac:spMkLst>
            <pc:docMk/>
            <pc:sldMk cId="4132212741" sldId="256"/>
            <ac:spMk id="21" creationId="{00000000-0000-0000-0000-000000000000}"/>
          </ac:spMkLst>
        </pc:spChg>
        <pc:spChg chg="mod">
          <ac:chgData name="Steven Linkels" userId="82b2834b-7373-49b3-b259-2f89722ff704" providerId="ADAL" clId="{B09B907C-97BB-4075-9D2E-6C44213562C2}" dt="2023-07-06T07:51:24.614" v="5"/>
          <ac:spMkLst>
            <pc:docMk/>
            <pc:sldMk cId="4132212741" sldId="256"/>
            <ac:spMk id="25" creationId="{00000000-0000-0000-0000-000000000000}"/>
          </ac:spMkLst>
        </pc:spChg>
        <pc:spChg chg="mod">
          <ac:chgData name="Steven Linkels" userId="82b2834b-7373-49b3-b259-2f89722ff704" providerId="ADAL" clId="{B09B907C-97BB-4075-9D2E-6C44213562C2}" dt="2023-07-06T07:39:12.340" v="0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93B11-9A4B-43AA-823F-974BB94E44DF}" type="datetimeFigureOut">
              <a:rPr lang="nl-NL" smtClean="0"/>
              <a:t>6-7-2023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0C9FF-3442-4742-9C8C-9F20E0F20E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2285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6-7-2023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256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6-7-2023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67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6-7-2023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09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6-7-2023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2254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6-7-2023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06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6-7-2023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914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6-7-2023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4274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6-7-2023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916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6-7-2023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840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6-7-2023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335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6-7-2023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413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75748-FF34-4248-A7F3-5541385C517F}" type="datetimeFigureOut">
              <a:rPr lang="nl-NL" smtClean="0"/>
              <a:t>6-7-2023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528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milieudefensie.nl/actueel/stedenvergelijking-welke-steden-hebben-goed-beleid-voor-duurzaam-verkeer-en-luchtkwaliteit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hyperlink" Target="https://www.voordewereldvanmorgen.nl/duurzame-blogs/voedsel-in-2050-hoe-geven-we-9-miljard-mensen-te-eten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://www.nieuwsvallei.nl/landbouw--voedsel/wageningen-werkt-aan-wereldvoedselprobleem/1472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kstvak 20"/>
          <p:cNvSpPr txBox="1"/>
          <p:nvPr/>
        </p:nvSpPr>
        <p:spPr>
          <a:xfrm>
            <a:off x="1309544" y="222240"/>
            <a:ext cx="7894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>
                <a:latin typeface="Arial" panose="020B0604020202020204" pitchFamily="34" charset="0"/>
                <a:cs typeface="Arial" panose="020B0604020202020204" pitchFamily="34" charset="0"/>
              </a:rPr>
              <a:t>2324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SVT LA1 Uitdagingen LS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309544" y="925670"/>
            <a:ext cx="4943772" cy="11079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Leerdoel 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300" dirty="0"/>
              <a:t>Je kunt onderzoek doen naar de maatschappelijke uitdagingen/problemen op het gebied van gezondheid.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300" dirty="0"/>
              <a:t>Je kunt voorbeelden geven van problemen/uitdagingen op het gebied van gezondheid in de maatschappij</a:t>
            </a:r>
            <a:endParaRPr lang="nl-NL" sz="1300" dirty="0">
              <a:latin typeface="+mn-lt"/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1309544" y="2257792"/>
            <a:ext cx="4943772" cy="9079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</a:t>
            </a:r>
          </a:p>
          <a:p>
            <a:pPr eaLnBrk="0" hangingPunct="0"/>
            <a:r>
              <a:rPr lang="nl-NL" sz="1300" dirty="0">
                <a:ea typeface="Calibri" pitchFamily="34" charset="0"/>
                <a:cs typeface="Arial" charset="0"/>
              </a:rPr>
              <a:t>Een verslag met daarin 3 uitgewerkte </a:t>
            </a:r>
            <a:r>
              <a:rPr lang="nl-NL" sz="1300" dirty="0"/>
              <a:t>maatschappelijke uitdagingen/problemen van de stad van de toekomst onderbouwd met actuele bronnen.</a:t>
            </a:r>
            <a:endParaRPr lang="nl-NL" sz="1300" dirty="0">
              <a:ea typeface="Calibri" pitchFamily="34" charset="0"/>
              <a:cs typeface="Arial" charset="0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1319087" y="3345943"/>
            <a:ext cx="4943772" cy="250837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176213" indent="-176213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Stappen</a:t>
            </a:r>
            <a:r>
              <a:rPr lang="nl-NL" sz="1200" b="1" dirty="0">
                <a:solidFill>
                  <a:srgbClr val="CCFF33"/>
                </a:solidFill>
              </a:rPr>
              <a:t>			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Ga op zoek naar stedelijke uitdagingen op het gebied van gezondheid in de stad op dit moment en de nabije toekomst. Dat mogen wereldwijde uitdagingen zijn.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Koppel gebeurtenissen die wereldwijd plaatsvinden op het gebied van steden en jouw specialisatie aan de uitdagingen.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Zoek betrouwbare bronnen die de gevonden gebeurtenissen, uitdagingen en thema’s onderbouwen.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Werk 3 uitdagingen en de daarbij behorende gebeurtenissen uit beargumenteerd met de gevonden bronnen.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Beschrijf per uitdaging waarom het belangrijk is voor de stad van de toekomst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7026476" y="3597424"/>
            <a:ext cx="4570157" cy="9079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Bronnen</a:t>
            </a:r>
          </a:p>
          <a:p>
            <a:pPr>
              <a:defRPr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  <a:hlinkClick r:id="rId3"/>
              </a:rPr>
              <a:t>Milieudefensie; luchtkwaliteit van steden</a:t>
            </a:r>
            <a:endParaRPr lang="nl-NL" sz="130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  <a:hlinkClick r:id="rId4"/>
              </a:rPr>
              <a:t>Artikel: Wageningen werkt aan wereldvoedselprobleem</a:t>
            </a:r>
            <a:endParaRPr lang="nl-NL" sz="130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  <a:hlinkClick r:id="rId5"/>
              </a:rPr>
              <a:t>Artikel: Voedsel in 2050 </a:t>
            </a:r>
            <a:endParaRPr lang="nl-NL" sz="130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7026476" y="2573447"/>
            <a:ext cx="4570157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Bijeenkomsten stad van de toekomst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Bijeenkomsten specialisatie</a:t>
            </a: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7026476" y="925670"/>
            <a:ext cx="4570157" cy="15081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Samenwerking</a:t>
            </a:r>
            <a:r>
              <a:rPr lang="nl-NL" sz="1200" b="1" dirty="0">
                <a:solidFill>
                  <a:srgbClr val="CCFF33"/>
                </a:solidFill>
                <a:latin typeface="Arial" pitchFamily="36" charset="0"/>
                <a:cs typeface="ＭＳ Ｐゴシック" pitchFamily="36" charset="-128"/>
              </a:rPr>
              <a:t>		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ea typeface="Calibri" pitchFamily="34" charset="0"/>
                <a:cs typeface="Arial" charset="0"/>
              </a:rPr>
              <a:t>Deze opdracht maak je alleen.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ea typeface="Calibri" pitchFamily="34" charset="0"/>
                <a:cs typeface="Arial" charset="0"/>
              </a:rPr>
              <a:t>Plaats je product op Teams.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ea typeface="Calibri" pitchFamily="34" charset="0"/>
                <a:cs typeface="Arial" charset="0"/>
              </a:rPr>
              <a:t>Bekijk leerproducten van anderen en geef feedback tijdens feedback </a:t>
            </a:r>
            <a:r>
              <a:rPr lang="nl-NL" sz="1300" dirty="0" err="1">
                <a:ea typeface="Calibri" pitchFamily="34" charset="0"/>
                <a:cs typeface="Arial" charset="0"/>
              </a:rPr>
              <a:t>friends</a:t>
            </a:r>
            <a:endParaRPr lang="nl-NL" sz="1300" dirty="0"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Deadline product: </a:t>
            </a:r>
            <a:r>
              <a:rPr lang="nl-NL" sz="13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01-03-2024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Feedback </a:t>
            </a:r>
            <a:r>
              <a:rPr lang="nl-NL" sz="1300" dirty="0" err="1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friends</a:t>
            </a: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: </a:t>
            </a:r>
            <a:r>
              <a:rPr lang="nl-NL" sz="13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06-03-2024</a:t>
            </a:r>
            <a:endParaRPr lang="nl-NL" sz="130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pic>
        <p:nvPicPr>
          <p:cNvPr id="29" name="Afbeelding 28"/>
          <p:cNvPicPr>
            <a:picLocks noChangeAspect="1"/>
          </p:cNvPicPr>
          <p:nvPr/>
        </p:nvPicPr>
        <p:blipFill rotWithShape="1">
          <a:blip r:embed="rId6"/>
          <a:srcRect l="21805" r="10840"/>
          <a:stretch/>
        </p:blipFill>
        <p:spPr>
          <a:xfrm>
            <a:off x="746955" y="899590"/>
            <a:ext cx="385812" cy="531573"/>
          </a:xfrm>
          <a:prstGeom prst="rect">
            <a:avLst/>
          </a:prstGeom>
        </p:spPr>
      </p:pic>
      <p:pic>
        <p:nvPicPr>
          <p:cNvPr id="30" name="Afbeelding 2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5223" y="2260262"/>
            <a:ext cx="263290" cy="321303"/>
          </a:xfrm>
          <a:prstGeom prst="rect">
            <a:avLst/>
          </a:prstGeom>
        </p:spPr>
      </p:pic>
      <p:pic>
        <p:nvPicPr>
          <p:cNvPr id="31" name="Afbeelding 3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4137" y="3345943"/>
            <a:ext cx="266283" cy="416301"/>
          </a:xfrm>
          <a:prstGeom prst="rect">
            <a:avLst/>
          </a:prstGeom>
        </p:spPr>
      </p:pic>
      <p:pic>
        <p:nvPicPr>
          <p:cNvPr id="32" name="Afbeelding 3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32833" y="925670"/>
            <a:ext cx="385812" cy="263054"/>
          </a:xfrm>
          <a:prstGeom prst="rect">
            <a:avLst/>
          </a:prstGeom>
        </p:spPr>
      </p:pic>
      <p:pic>
        <p:nvPicPr>
          <p:cNvPr id="33" name="Afbeelding 3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76882" y="3611245"/>
            <a:ext cx="299225" cy="290796"/>
          </a:xfrm>
          <a:prstGeom prst="rect">
            <a:avLst/>
          </a:prstGeom>
        </p:spPr>
      </p:pic>
      <p:pic>
        <p:nvPicPr>
          <p:cNvPr id="34" name="Afbeelding 33"/>
          <p:cNvPicPr>
            <a:picLocks noChangeAspect="1"/>
          </p:cNvPicPr>
          <p:nvPr/>
        </p:nvPicPr>
        <p:blipFill rotWithShape="1">
          <a:blip r:embed="rId11"/>
          <a:srcRect l="17050" t="33024" r="61669" b="30375"/>
          <a:stretch/>
        </p:blipFill>
        <p:spPr>
          <a:xfrm>
            <a:off x="6575370" y="2573447"/>
            <a:ext cx="300737" cy="290796"/>
          </a:xfrm>
          <a:prstGeom prst="rect">
            <a:avLst/>
          </a:prstGeom>
        </p:spPr>
      </p:pic>
      <p:pic>
        <p:nvPicPr>
          <p:cNvPr id="1026" name="Picture 2" descr="Wereldvoedselprobleem - Duurzaam MBO">
            <a:extLst>
              <a:ext uri="{FF2B5EF4-FFF2-40B4-BE49-F238E27FC236}">
                <a16:creationId xmlns:a16="http://schemas.microsoft.com/office/drawing/2014/main" id="{7CEA1671-83E9-4EFC-B06D-0934B34E1C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8" r="17559"/>
          <a:stretch/>
        </p:blipFill>
        <p:spPr bwMode="auto">
          <a:xfrm>
            <a:off x="7026476" y="4821456"/>
            <a:ext cx="1804044" cy="1338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21274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9727D3906D7945984BB753BA79C6C7" ma:contentTypeVersion="12" ma:contentTypeDescription="Een nieuw document maken." ma:contentTypeScope="" ma:versionID="9e02e3fd25824fd9daf9b55831530f5c">
  <xsd:schema xmlns:xsd="http://www.w3.org/2001/XMLSchema" xmlns:xs="http://www.w3.org/2001/XMLSchema" xmlns:p="http://schemas.microsoft.com/office/2006/metadata/properties" xmlns:ns2="c67c63a5-6c7f-42bb-9d17-0feff5816463" xmlns:ns3="c20cf8ba-b598-4d03-85bf-01d90a2844ae" targetNamespace="http://schemas.microsoft.com/office/2006/metadata/properties" ma:root="true" ma:fieldsID="f0a31d64886d562bfcdb13910e69c393" ns2:_="" ns3:_="">
    <xsd:import namespace="c67c63a5-6c7f-42bb-9d17-0feff5816463"/>
    <xsd:import namespace="c20cf8ba-b598-4d03-85bf-01d90a2844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63a5-6c7f-42bb-9d17-0feff58164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0cf8ba-b598-4d03-85bf-01d90a2844ae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846b252f-af12-4d5a-a498-f152b1d5d221}" ma:internalName="TaxCatchAll" ma:showField="CatchAllData" ma:web="c20cf8ba-b598-4d03-85bf-01d90a2844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7c63a5-6c7f-42bb-9d17-0feff5816463">
      <Terms xmlns="http://schemas.microsoft.com/office/infopath/2007/PartnerControls"/>
    </lcf76f155ced4ddcb4097134ff3c332f>
    <TaxCatchAll xmlns="c20cf8ba-b598-4d03-85bf-01d90a2844ae" xsi:nil="true"/>
    <MediaLengthInSeconds xmlns="c67c63a5-6c7f-42bb-9d17-0feff5816463" xsi:nil="true"/>
  </documentManagement>
</p:properties>
</file>

<file path=customXml/itemProps1.xml><?xml version="1.0" encoding="utf-8"?>
<ds:datastoreItem xmlns:ds="http://schemas.openxmlformats.org/officeDocument/2006/customXml" ds:itemID="{2158F6EA-4DE8-42AE-A71A-C3880DE375C9}"/>
</file>

<file path=customXml/itemProps2.xml><?xml version="1.0" encoding="utf-8"?>
<ds:datastoreItem xmlns:ds="http://schemas.openxmlformats.org/officeDocument/2006/customXml" ds:itemID="{48380C10-9588-4ADB-B705-EA26F91FB4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8D544E-493A-49DC-8C7E-360155C0D785}">
  <ds:schemaRefs>
    <ds:schemaRef ds:uri="34354c1b-6b8c-435b-ad50-990538c19557"/>
    <ds:schemaRef ds:uri="47a28104-336f-447d-946e-e305ac2bcd4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c6f82ce1-f6df-49a5-8b49-cf8409a27aa4"/>
    <ds:schemaRef ds:uri="2c4f0c93-2979-4f27-aab2-70de9593235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209</Words>
  <Application>Microsoft Office PowerPoint</Application>
  <PresentationFormat>Breedbeeld</PresentationFormat>
  <Paragraphs>25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Steven Linkels</cp:lastModifiedBy>
  <cp:revision>2</cp:revision>
  <dcterms:created xsi:type="dcterms:W3CDTF">2017-04-20T10:37:43Z</dcterms:created>
  <dcterms:modified xsi:type="dcterms:W3CDTF">2023-07-06T07:51:35Z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0x0101002F9727D3906D7945984BB753BA79C6C7</vt:lpwstr>
  </property>
  <property fmtid="{D5CDD505-2E9C-101B-9397-08002B2CF9AE}" pid="3" name="_ExtendedDescription">
    <vt:lpwstr/>
  </property>
  <property fmtid="{D5CDD505-2E9C-101B-9397-08002B2CF9AE}" pid="4" name="TriggerFlowInfo">
    <vt:lpwstr/>
  </property>
  <property fmtid="{D5CDD505-2E9C-101B-9397-08002B2CF9AE}" pid="5" name="MediaServiceImageTags">
    <vt:lpwstr/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xd_Signature">
    <vt:bool>false</vt:bool>
  </property>
</Properties>
</file>