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3A42A-8AFE-4EAE-B3E4-39DC6754A443}" v="3" dt="2022-02-08T11:29:12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D133A42A-8AFE-4EAE-B3E4-39DC6754A443}"/>
    <pc:docChg chg="modSld">
      <pc:chgData name="Marieke Drabbe" userId="5622c14e-c4d0-438c-800f-36f96fa97e55" providerId="ADAL" clId="{D133A42A-8AFE-4EAE-B3E4-39DC6754A443}" dt="2022-02-08T11:29:12.102" v="41" actId="1076"/>
      <pc:docMkLst>
        <pc:docMk/>
      </pc:docMkLst>
      <pc:sldChg chg="modSp mod">
        <pc:chgData name="Marieke Drabbe" userId="5622c14e-c4d0-438c-800f-36f96fa97e55" providerId="ADAL" clId="{D133A42A-8AFE-4EAE-B3E4-39DC6754A443}" dt="2022-02-08T11:29:12.102" v="41" actId="1076"/>
        <pc:sldMkLst>
          <pc:docMk/>
          <pc:sldMk cId="2511553166" sldId="257"/>
        </pc:sldMkLst>
        <pc:spChg chg="mod">
          <ac:chgData name="Marieke Drabbe" userId="5622c14e-c4d0-438c-800f-36f96fa97e55" providerId="ADAL" clId="{D133A42A-8AFE-4EAE-B3E4-39DC6754A443}" dt="2022-02-08T11:28:11.790" v="12" actId="20577"/>
          <ac:spMkLst>
            <pc:docMk/>
            <pc:sldMk cId="2511553166" sldId="257"/>
            <ac:spMk id="4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9:06.676" v="38" actId="14100"/>
          <ac:spMkLst>
            <pc:docMk/>
            <pc:sldMk cId="2511553166" sldId="257"/>
            <ac:spMk id="9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8:32.994" v="26" actId="1076"/>
          <ac:spMkLst>
            <pc:docMk/>
            <pc:sldMk cId="2511553166" sldId="257"/>
            <ac:spMk id="19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8:54.729" v="33" actId="20577"/>
          <ac:spMkLst>
            <pc:docMk/>
            <pc:sldMk cId="2511553166" sldId="257"/>
            <ac:spMk id="20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8:34.872" v="27" actId="1076"/>
          <ac:spMkLst>
            <pc:docMk/>
            <pc:sldMk cId="2511553166" sldId="257"/>
            <ac:spMk id="21" creationId="{00000000-0000-0000-0000-000000000000}"/>
          </ac:spMkLst>
        </pc:spChg>
        <pc:spChg chg="mod">
          <ac:chgData name="Marieke Drabbe" userId="5622c14e-c4d0-438c-800f-36f96fa97e55" providerId="ADAL" clId="{D133A42A-8AFE-4EAE-B3E4-39DC6754A443}" dt="2022-02-08T11:29:05.099" v="37" actId="14100"/>
          <ac:spMkLst>
            <pc:docMk/>
            <pc:sldMk cId="2511553166" sldId="257"/>
            <ac:spMk id="23" creationId="{00000000-0000-0000-0000-000000000000}"/>
          </ac:spMkLst>
        </pc:spChg>
        <pc:picChg chg="mod">
          <ac:chgData name="Marieke Drabbe" userId="5622c14e-c4d0-438c-800f-36f96fa97e55" providerId="ADAL" clId="{D133A42A-8AFE-4EAE-B3E4-39DC6754A443}" dt="2022-02-08T11:28:48.267" v="31" actId="1076"/>
          <ac:picMkLst>
            <pc:docMk/>
            <pc:sldMk cId="2511553166" sldId="257"/>
            <ac:picMk id="12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9:09.629" v="39" actId="1076"/>
          <ac:picMkLst>
            <pc:docMk/>
            <pc:sldMk cId="2511553166" sldId="257"/>
            <ac:picMk id="13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9:00.321" v="35" actId="1076"/>
          <ac:picMkLst>
            <pc:docMk/>
            <pc:sldMk cId="2511553166" sldId="257"/>
            <ac:picMk id="15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8:43.541" v="29" actId="1076"/>
          <ac:picMkLst>
            <pc:docMk/>
            <pc:sldMk cId="2511553166" sldId="257"/>
            <ac:picMk id="16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8:41.050" v="28" actId="1076"/>
          <ac:picMkLst>
            <pc:docMk/>
            <pc:sldMk cId="2511553166" sldId="257"/>
            <ac:picMk id="17" creationId="{00000000-0000-0000-0000-000000000000}"/>
          </ac:picMkLst>
        </pc:picChg>
        <pc:picChg chg="mod">
          <ac:chgData name="Marieke Drabbe" userId="5622c14e-c4d0-438c-800f-36f96fa97e55" providerId="ADAL" clId="{D133A42A-8AFE-4EAE-B3E4-39DC6754A443}" dt="2022-02-08T11:29:11.279" v="40" actId="1076"/>
          <ac:picMkLst>
            <pc:docMk/>
            <pc:sldMk cId="2511553166" sldId="257"/>
            <ac:picMk id="22" creationId="{9244964F-2CD6-488A-B60B-85F19BC5B401}"/>
          </ac:picMkLst>
        </pc:picChg>
        <pc:picChg chg="mod">
          <ac:chgData name="Marieke Drabbe" userId="5622c14e-c4d0-438c-800f-36f96fa97e55" providerId="ADAL" clId="{D133A42A-8AFE-4EAE-B3E4-39DC6754A443}" dt="2022-02-08T11:29:12.102" v="41" actId="1076"/>
          <ac:picMkLst>
            <pc:docMk/>
            <pc:sldMk cId="2511553166" sldId="257"/>
            <ac:picMk id="1026" creationId="{A92816EC-A314-4BFA-ACDB-F60FE3174060}"/>
          </ac:picMkLst>
        </pc:picChg>
      </pc:sldChg>
    </pc:docChg>
  </pc:docChgLst>
  <pc:docChgLst>
    <pc:chgData name="Gerjan de Ruiter" userId="5d7c516b-9dcd-41a8-99d3-54425d29895b" providerId="ADAL" clId="{B91B3ACB-D277-4B37-8FE7-ADBCD1BF5917}"/>
    <pc:docChg chg="modSld">
      <pc:chgData name="Gerjan de Ruiter" userId="5d7c516b-9dcd-41a8-99d3-54425d29895b" providerId="ADAL" clId="{B91B3ACB-D277-4B37-8FE7-ADBCD1BF5917}" dt="2022-02-02T13:12:31.567" v="0" actId="1076"/>
      <pc:docMkLst>
        <pc:docMk/>
      </pc:docMkLst>
      <pc:sldChg chg="modSp mod">
        <pc:chgData name="Gerjan de Ruiter" userId="5d7c516b-9dcd-41a8-99d3-54425d29895b" providerId="ADAL" clId="{B91B3ACB-D277-4B37-8FE7-ADBCD1BF5917}" dt="2022-02-02T13:12:31.567" v="0" actId="1076"/>
        <pc:sldMkLst>
          <pc:docMk/>
          <pc:sldMk cId="2511553166" sldId="257"/>
        </pc:sldMkLst>
        <pc:spChg chg="mod">
          <ac:chgData name="Gerjan de Ruiter" userId="5d7c516b-9dcd-41a8-99d3-54425d29895b" providerId="ADAL" clId="{B91B3ACB-D277-4B37-8FE7-ADBCD1BF5917}" dt="2022-02-02T13:12:31.567" v="0" actId="1076"/>
          <ac:spMkLst>
            <pc:docMk/>
            <pc:sldMk cId="2511553166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57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6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17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67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7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7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94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28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10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85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87C5-006E-460A-978A-3D7B1DC14448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02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12664" y="76025"/>
            <a:ext cx="11078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2122 SVT LA3 CE SDG</a:t>
            </a:r>
            <a:endParaRPr lang="nl-NL" sz="2000" dirty="0">
              <a:ea typeface="Calibri" pitchFamily="34" charset="0"/>
              <a:cs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19036" y="748643"/>
            <a:ext cx="5402322" cy="1292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Leerdoel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een verantwoordingsdocument schrijven.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te koppelen aan de circulaire economie.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de ‘Green deal’ koppelen aan de circulaire economie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verantwoording afleggen over hoe in jouw visie,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goals, de ‘Green deal’ en de circulaire economie worden gewaarborgd in de stad van de toekomst.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7354024" y="2907232"/>
            <a:ext cx="4400011" cy="6155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Bronnen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Wikiwijs;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100" dirty="0">
              <a:ea typeface="Calibri" pitchFamily="34" charset="0"/>
              <a:cs typeface="Arial" charset="0"/>
            </a:endParaRP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3322" y="748643"/>
            <a:ext cx="363917" cy="26305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1950" y="2907232"/>
            <a:ext cx="315289" cy="290796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6"/>
          <a:srcRect l="17050" t="33024" r="61669" b="30375"/>
          <a:stretch/>
        </p:blipFill>
        <p:spPr>
          <a:xfrm>
            <a:off x="6949173" y="2080901"/>
            <a:ext cx="292213" cy="263054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7901" y="4036261"/>
            <a:ext cx="299030" cy="41630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5805" y="2196232"/>
            <a:ext cx="256221" cy="321303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9"/>
          <a:srcRect l="21805" r="10840"/>
          <a:stretch/>
        </p:blipFill>
        <p:spPr>
          <a:xfrm>
            <a:off x="865458" y="685797"/>
            <a:ext cx="363917" cy="476511"/>
          </a:xfrm>
          <a:prstGeom prst="rect">
            <a:avLst/>
          </a:prstGeom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312664" y="4036261"/>
            <a:ext cx="5408693" cy="19697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Stappen</a:t>
            </a:r>
            <a:r>
              <a:rPr lang="nl-NL" sz="1100" b="1" dirty="0">
                <a:solidFill>
                  <a:srgbClr val="CCFF33"/>
                </a:solidFill>
              </a:rPr>
              <a:t>	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		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Ga op zoek naar informatie over de ‘Green Deal’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1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100" dirty="0">
                <a:ea typeface="Calibri" pitchFamily="34" charset="0"/>
                <a:cs typeface="Arial" charset="0"/>
              </a:rPr>
              <a:t> en 2 onderdelen van de ‘Green deal’.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/>
              </a:rPr>
              <a:t>Werk per gekozen SDG en onderdeel van de ‘Green Deal’ indicator uit wat de koppeling is met Circulaire economie en neem daarin zowel de economische als planetaire kant mee.  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/>
              </a:rPr>
              <a:t>Welke maatregelen ga jij treffen om de SDG en ‘Green deal’ te waarborgen in de stad van de toekomst en verantwoord dat. 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Denk aan een bronvermelding.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7354024" y="748643"/>
            <a:ext cx="4400011" cy="11233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12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Dit product maak je alleen.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Lever je product in via Teams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Je wordt een groepje feedback </a:t>
            </a:r>
            <a:r>
              <a:rPr lang="nl-NL" sz="1100" dirty="0" err="1">
                <a:latin typeface="Arial" charset="0"/>
                <a:cs typeface="Arial" charset="0"/>
              </a:rPr>
              <a:t>friends</a:t>
            </a:r>
            <a:r>
              <a:rPr lang="nl-NL" sz="1100" dirty="0">
                <a:latin typeface="Arial" charset="0"/>
                <a:cs typeface="Arial" charset="0"/>
              </a:rPr>
              <a:t> geplaatst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Geef feedback op de producten van anderen en ontvang feedback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319036" y="2196232"/>
            <a:ext cx="5408693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Product </a:t>
            </a:r>
            <a:r>
              <a:rPr lang="nl-NL" sz="1100" b="1" dirty="0">
                <a:solidFill>
                  <a:srgbClr val="0099FF"/>
                </a:solidFill>
              </a:rPr>
              <a:t>	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Een document met daarin: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en haar subdoelen aan de circulaire economie.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 koppeling en toelichting van minimaal 2 onderdelen van de ‘Green Deal’ aan de circulaire economie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Een verantwoording met daarin maatregelen die jij gaat treffen om ervoor te zorgen dat jou stad van de toekomst voldoet aan de gekozen SDG en ‘Green Deal’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7354024" y="2081853"/>
            <a:ext cx="4400011" cy="6155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Bijeenkomsten &amp; Tijd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Specialisatie lessen Circulaire economie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Deadline: </a:t>
            </a:r>
            <a:r>
              <a:rPr lang="nl-NL" sz="11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xx-xx-</a:t>
            </a:r>
            <a:r>
              <a:rPr lang="nl-NL" sz="1100" b="1" dirty="0" err="1">
                <a:solidFill>
                  <a:srgbClr val="FF0000"/>
                </a:solidFill>
                <a:ea typeface="Calibri" pitchFamily="34" charset="0"/>
                <a:cs typeface="Arial" charset="0"/>
              </a:rPr>
              <a:t>xxxx</a:t>
            </a:r>
            <a:endParaRPr lang="nl-NL" sz="1100" b="1" dirty="0">
              <a:solidFill>
                <a:srgbClr val="FF0000"/>
              </a:solidFill>
              <a:ea typeface="Calibri" pitchFamily="34" charset="0"/>
              <a:cs typeface="Arial" charset="0"/>
            </a:endParaRPr>
          </a:p>
        </p:txBody>
      </p:sp>
      <p:pic>
        <p:nvPicPr>
          <p:cNvPr id="22" name="Picture 4" descr="Afbeeldingsresultaat voor sdg">
            <a:extLst>
              <a:ext uri="{FF2B5EF4-FFF2-40B4-BE49-F238E27FC236}">
                <a16:creationId xmlns:a16="http://schemas.microsoft.com/office/drawing/2014/main" id="{9244964F-2CD6-488A-B60B-85F19BC5B4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119594" y="3973805"/>
            <a:ext cx="1804131" cy="1458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uropese projectoproep in het kader van de Green Deal | De Blauwe Cluster">
            <a:extLst>
              <a:ext uri="{FF2B5EF4-FFF2-40B4-BE49-F238E27FC236}">
                <a16:creationId xmlns:a16="http://schemas.microsoft.com/office/drawing/2014/main" id="{A92816EC-A314-4BFA-ACDB-F60FE3174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725" y="4036261"/>
            <a:ext cx="287999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5531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A2BDD6-E187-4ED3-AB99-2E52208DC45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8AA4D1C-B5FB-46FE-B1A6-BF32EBB975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E1CEA7-E0D6-4B08-AE11-BDFC3FF686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2083</TotalTime>
  <Words>303</Words>
  <Application>Microsoft Office PowerPoint</Application>
  <PresentationFormat>Breedbeeld</PresentationFormat>
  <Paragraphs>29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Marieke Drabbe</cp:lastModifiedBy>
  <cp:revision>30</cp:revision>
  <dcterms:created xsi:type="dcterms:W3CDTF">2016-09-05T11:28:03Z</dcterms:created>
  <dcterms:modified xsi:type="dcterms:W3CDTF">2022-02-08T11:29:14Z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TriggerFlowInfo">
    <vt:lpwstr/>
  </property>
  <property fmtid="{D5CDD505-2E9C-101B-9397-08002B2CF9AE}" pid="4" name="_ExtendedDescription">
    <vt:lpwstr/>
  </property>
</Properties>
</file>