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111" d="100"/>
          <a:sy n="111" d="100"/>
        </p:scale>
        <p:origin x="120" y="10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6A69F23E-093D-4D8B-A65D-6C4B6C2E3F6B}"/>
    <pc:docChg chg="undo custSel modSld">
      <pc:chgData name="Thomas Noordeloos" userId="7c446670-7459-44eb-8c93-60d80c060528" providerId="ADAL" clId="{6A69F23E-093D-4D8B-A65D-6C4B6C2E3F6B}" dt="2021-05-12T15:25:56.735" v="12" actId="20577"/>
      <pc:docMkLst>
        <pc:docMk/>
      </pc:docMkLst>
      <pc:sldChg chg="modSp mod">
        <pc:chgData name="Thomas Noordeloos" userId="7c446670-7459-44eb-8c93-60d80c060528" providerId="ADAL" clId="{6A69F23E-093D-4D8B-A65D-6C4B6C2E3F6B}" dt="2021-05-12T15:25:56.735" v="12" actId="20577"/>
        <pc:sldMkLst>
          <pc:docMk/>
          <pc:sldMk cId="0" sldId="256"/>
        </pc:sldMkLst>
        <pc:spChg chg="mod">
          <ac:chgData name="Thomas Noordeloos" userId="7c446670-7459-44eb-8c93-60d80c060528" providerId="ADAL" clId="{6A69F23E-093D-4D8B-A65D-6C4B6C2E3F6B}" dt="2021-05-12T15:25:56.735" v="12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D9105508-C2DF-4734-B3BB-5F5B4BF3963F}"/>
    <pc:docChg chg="modSld">
      <pc:chgData name="Thomas Noordeloos" userId="df9f46e9-7760-4f6a-814f-9e8180d7b46a" providerId="ADAL" clId="{D9105508-C2DF-4734-B3BB-5F5B4BF3963F}" dt="2023-05-08T11:32:11.814" v="1"/>
      <pc:docMkLst>
        <pc:docMk/>
      </pc:docMkLst>
      <pc:sldChg chg="modSp mod">
        <pc:chgData name="Thomas Noordeloos" userId="df9f46e9-7760-4f6a-814f-9e8180d7b46a" providerId="ADAL" clId="{D9105508-C2DF-4734-B3BB-5F5B4BF3963F}" dt="2023-05-08T11:32:11.814" v="1"/>
        <pc:sldMkLst>
          <pc:docMk/>
          <pc:sldMk cId="0" sldId="256"/>
        </pc:sldMkLst>
        <pc:spChg chg="mod">
          <ac:chgData name="Thomas Noordeloos" userId="df9f46e9-7760-4f6a-814f-9e8180d7b46a" providerId="ADAL" clId="{D9105508-C2DF-4734-B3BB-5F5B4BF3963F}" dt="2023-05-08T11:32:11.814" v="1"/>
          <ac:spMkLst>
            <pc:docMk/>
            <pc:sldMk cId="0" sldId="256"/>
            <ac:spMk id="14346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5FD69327-5BB1-4952-9F48-D9A2C524F15F}"/>
    <pc:docChg chg="modSld">
      <pc:chgData name="Thomas Noordeloos" userId="7c446670-7459-44eb-8c93-60d80c060528" providerId="ADAL" clId="{5FD69327-5BB1-4952-9F48-D9A2C524F15F}" dt="2021-04-22T13:34:42.035" v="9" actId="20577"/>
      <pc:docMkLst>
        <pc:docMk/>
      </pc:docMkLst>
      <pc:sldChg chg="modSp mod">
        <pc:chgData name="Thomas Noordeloos" userId="7c446670-7459-44eb-8c93-60d80c060528" providerId="ADAL" clId="{5FD69327-5BB1-4952-9F48-D9A2C524F15F}" dt="2021-04-22T13:34:42.035" v="9" actId="20577"/>
        <pc:sldMkLst>
          <pc:docMk/>
          <pc:sldMk cId="0" sldId="256"/>
        </pc:sldMkLst>
        <pc:spChg chg="mod">
          <ac:chgData name="Thomas Noordeloos" userId="7c446670-7459-44eb-8c93-60d80c060528" providerId="ADAL" clId="{5FD69327-5BB1-4952-9F48-D9A2C524F15F}" dt="2021-04-22T13:34:42.035" v="9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Thomas Noordeloos" userId="7c446670-7459-44eb-8c93-60d80c060528" providerId="ADAL" clId="{5FD69327-5BB1-4952-9F48-D9A2C524F15F}" dt="2021-04-22T13:32:54.529" v="3" actId="20577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C2EE3D4-E557-4A2E-B03F-98126F4B2D2A}"/>
    <pc:docChg chg="custSel modSld">
      <pc:chgData name="Marieke Drabbe" userId="b9b1a049-6b87-453c-9d4e-1b3ea0ffd634" providerId="ADAL" clId="{9C2EE3D4-E557-4A2E-B03F-98126F4B2D2A}" dt="2021-08-09T19:37:01.087" v="186" actId="1076"/>
      <pc:docMkLst>
        <pc:docMk/>
      </pc:docMkLst>
      <pc:sldChg chg="delSp modSp mod setBg">
        <pc:chgData name="Marieke Drabbe" userId="b9b1a049-6b87-453c-9d4e-1b3ea0ffd634" providerId="ADAL" clId="{9C2EE3D4-E557-4A2E-B03F-98126F4B2D2A}" dt="2021-08-09T19:37:01.087" v="186" actId="1076"/>
        <pc:sldMkLst>
          <pc:docMk/>
          <pc:sldMk cId="0" sldId="256"/>
        </pc:sldMkLst>
        <pc:spChg chg="del">
          <ac:chgData name="Marieke Drabbe" userId="b9b1a049-6b87-453c-9d4e-1b3ea0ffd634" providerId="ADAL" clId="{9C2EE3D4-E557-4A2E-B03F-98126F4B2D2A}" dt="2021-08-09T19:23:55.097" v="1" actId="478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Marieke Drabbe" userId="b9b1a049-6b87-453c-9d4e-1b3ea0ffd634" providerId="ADAL" clId="{9C2EE3D4-E557-4A2E-B03F-98126F4B2D2A}" dt="2021-08-09T19:23:58.600" v="5" actId="478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19.517" v="172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8.241" v="170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4.161" v="169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56.824" v="176" actId="1076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2:33.082" v="97" actId="404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6:52.397" v="185" actId="1076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44.110" v="175" actId="1076"/>
          <ac:spMkLst>
            <pc:docMk/>
            <pc:sldMk cId="0" sldId="256"/>
            <ac:spMk id="14348" creationId="{00000000-0000-0000-0000-000000000000}"/>
          </ac:spMkLst>
        </pc:spChg>
        <pc:picChg chg="del mod">
          <ac:chgData name="Marieke Drabbe" userId="b9b1a049-6b87-453c-9d4e-1b3ea0ffd634" providerId="ADAL" clId="{9C2EE3D4-E557-4A2E-B03F-98126F4B2D2A}" dt="2021-08-09T19:23:56.274" v="3" actId="478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7:01.087" v="186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31.605" v="174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28.576" v="173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07.620" v="178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9.326" v="184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3.832" v="183" actId="1076"/>
          <ac:picMkLst>
            <pc:docMk/>
            <pc:sldMk cId="0" sldId="256"/>
            <ac:picMk id="25" creationId="{00000000-0000-0000-0000-000000000000}"/>
          </ac:picMkLst>
        </pc:picChg>
        <pc:picChg chg="del mod">
          <ac:chgData name="Marieke Drabbe" userId="b9b1a049-6b87-453c-9d4e-1b3ea0ffd634" providerId="ADAL" clId="{9C2EE3D4-E557-4A2E-B03F-98126F4B2D2A}" dt="2021-08-09T19:27:18.209" v="59" actId="478"/>
          <ac:picMkLst>
            <pc:docMk/>
            <pc:sldMk cId="0" sldId="256"/>
            <ac:picMk id="1026" creationId="{00000000-0000-0000-0000-000000000000}"/>
          </ac:picMkLst>
        </pc:picChg>
      </pc:sldChg>
    </pc:docChg>
  </pc:docChgLst>
  <pc:docChgLst>
    <pc:chgData name="Steven Linkels" userId="82b2834b-7373-49b3-b259-2f89722ff704" providerId="ADAL" clId="{422362FC-75F2-4AE7-A9AE-90EB80BACAA7}"/>
    <pc:docChg chg="modSld">
      <pc:chgData name="Steven Linkels" userId="82b2834b-7373-49b3-b259-2f89722ff704" providerId="ADAL" clId="{422362FC-75F2-4AE7-A9AE-90EB80BACAA7}" dt="2023-04-13T12:17:28.391" v="38" actId="20577"/>
      <pc:docMkLst>
        <pc:docMk/>
      </pc:docMkLst>
      <pc:sldChg chg="modSp mod">
        <pc:chgData name="Steven Linkels" userId="82b2834b-7373-49b3-b259-2f89722ff704" providerId="ADAL" clId="{422362FC-75F2-4AE7-A9AE-90EB80BACAA7}" dt="2023-04-13T12:17:28.391" v="38" actId="20577"/>
        <pc:sldMkLst>
          <pc:docMk/>
          <pc:sldMk cId="0" sldId="256"/>
        </pc:sldMkLst>
        <pc:spChg chg="mod">
          <ac:chgData name="Steven Linkels" userId="82b2834b-7373-49b3-b259-2f89722ff704" providerId="ADAL" clId="{422362FC-75F2-4AE7-A9AE-90EB80BACAA7}" dt="2023-04-13T12:17:28.391" v="38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Steven Linkels" userId="82b2834b-7373-49b3-b259-2f89722ff704" providerId="ADAL" clId="{422362FC-75F2-4AE7-A9AE-90EB80BACAA7}" dt="2023-04-13T12:14:04.731" v="3" actId="20577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Steven Linkels" userId="82b2834b-7373-49b3-b259-2f89722ff704" providerId="ADAL" clId="{422362FC-75F2-4AE7-A9AE-90EB80BACAA7}" dt="2023-04-13T12:14:30.376" v="7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Steven Linkels" userId="82b2834b-7373-49b3-b259-2f89722ff704" providerId="ADAL" clId="{422362FC-75F2-4AE7-A9AE-90EB80BACAA7}" dt="2023-04-13T12:14:16.065" v="5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  <pc:docChgLst>
    <pc:chgData name="Pascalle Cup" userId="abbe84a0-611b-406e-b251-e8b4b71c069a" providerId="ADAL" clId="{4F9EB579-E415-4427-B8A9-BE40FD3A0F24}"/>
    <pc:docChg chg="modSld modNotesMaster">
      <pc:chgData name="Pascalle Cup" userId="abbe84a0-611b-406e-b251-e8b4b71c069a" providerId="ADAL" clId="{4F9EB579-E415-4427-B8A9-BE40FD3A0F24}" dt="2022-04-21T12:36:03.263" v="15" actId="1076"/>
      <pc:docMkLst>
        <pc:docMk/>
      </pc:docMkLst>
      <pc:sldChg chg="modSp mod modNotes">
        <pc:chgData name="Pascalle Cup" userId="abbe84a0-611b-406e-b251-e8b4b71c069a" providerId="ADAL" clId="{4F9EB579-E415-4427-B8A9-BE40FD3A0F24}" dt="2022-04-21T12:36:03.263" v="15" actId="1076"/>
        <pc:sldMkLst>
          <pc:docMk/>
          <pc:sldMk cId="0" sldId="256"/>
        </pc:sldMkLst>
        <pc:spChg chg="mod">
          <ac:chgData name="Pascalle Cup" userId="abbe84a0-611b-406e-b251-e8b4b71c069a" providerId="ADAL" clId="{4F9EB579-E415-4427-B8A9-BE40FD3A0F24}" dt="2022-04-21T12:35:57.080" v="12" actId="6549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9.328" v="13" actId="1076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1.778" v="10" actId="1076"/>
          <ac:spMkLst>
            <pc:docMk/>
            <pc:sldMk cId="0" sldId="256"/>
            <ac:spMk id="14346" creationId="{00000000-0000-0000-0000-000000000000}"/>
          </ac:spMkLst>
        </pc:spChg>
        <pc:picChg chg="mod">
          <ac:chgData name="Pascalle Cup" userId="abbe84a0-611b-406e-b251-e8b4b71c069a" providerId="ADAL" clId="{4F9EB579-E415-4427-B8A9-BE40FD3A0F24}" dt="2022-04-21T12:36:03.263" v="15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Pascalle Cup" userId="abbe84a0-611b-406e-b251-e8b4b71c069a" providerId="ADAL" clId="{4F9EB579-E415-4427-B8A9-BE40FD3A0F24}" dt="2022-04-21T12:36:01.736" v="14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  <pc:docChgLst>
    <pc:chgData name="Steven Linkels" userId="82b2834b-7373-49b3-b259-2f89722ff704" providerId="ADAL" clId="{C09F735D-F63B-41A9-B00F-491D15A76BDE}"/>
    <pc:docChg chg="undo custSel modSld">
      <pc:chgData name="Steven Linkels" userId="82b2834b-7373-49b3-b259-2f89722ff704" providerId="ADAL" clId="{C09F735D-F63B-41A9-B00F-491D15A76BDE}" dt="2024-04-16T10:52:02.950" v="57" actId="20577"/>
      <pc:docMkLst>
        <pc:docMk/>
      </pc:docMkLst>
      <pc:sldChg chg="modSp mod">
        <pc:chgData name="Steven Linkels" userId="82b2834b-7373-49b3-b259-2f89722ff704" providerId="ADAL" clId="{C09F735D-F63B-41A9-B00F-491D15A76BDE}" dt="2024-04-16T10:52:02.950" v="57" actId="20577"/>
        <pc:sldMkLst>
          <pc:docMk/>
          <pc:sldMk cId="0" sldId="256"/>
        </pc:sldMkLst>
        <pc:spChg chg="mod">
          <ac:chgData name="Steven Linkels" userId="82b2834b-7373-49b3-b259-2f89722ff704" providerId="ADAL" clId="{C09F735D-F63B-41A9-B00F-491D15A76BDE}" dt="2024-04-16T09:02:55.016" v="22" actId="20577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Steven Linkels" userId="82b2834b-7373-49b3-b259-2f89722ff704" providerId="ADAL" clId="{C09F735D-F63B-41A9-B00F-491D15A76BDE}" dt="2024-04-16T10:52:02.950" v="57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Steven Linkels" userId="82b2834b-7373-49b3-b259-2f89722ff704" providerId="ADAL" clId="{C09F735D-F63B-41A9-B00F-491D15A76BDE}" dt="2024-04-16T09:02:57.895" v="24" actId="1076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Pascalle Cup" userId="abbe84a0-611b-406e-b251-e8b4b71c069a" providerId="ADAL" clId="{9D580922-5EE5-4FAA-9858-4F36361BECD8}"/>
    <pc:docChg chg="modSld">
      <pc:chgData name="Pascalle Cup" userId="abbe84a0-611b-406e-b251-e8b4b71c069a" providerId="ADAL" clId="{9D580922-5EE5-4FAA-9858-4F36361BECD8}" dt="2023-05-26T08:35:09.501" v="4" actId="20577"/>
      <pc:docMkLst>
        <pc:docMk/>
      </pc:docMkLst>
      <pc:sldChg chg="modSp mod">
        <pc:chgData name="Pascalle Cup" userId="abbe84a0-611b-406e-b251-e8b4b71c069a" providerId="ADAL" clId="{9D580922-5EE5-4FAA-9858-4F36361BECD8}" dt="2023-05-26T08:35:09.501" v="4" actId="20577"/>
        <pc:sldMkLst>
          <pc:docMk/>
          <pc:sldMk cId="0" sldId="256"/>
        </pc:sldMkLst>
        <pc:spChg chg="mod">
          <ac:chgData name="Pascalle Cup" userId="abbe84a0-611b-406e-b251-e8b4b71c069a" providerId="ADAL" clId="{9D580922-5EE5-4FAA-9858-4F36361BECD8}" dt="2023-05-26T08:35:09.501" v="4" actId="20577"/>
          <ac:spMkLst>
            <pc:docMk/>
            <pc:sldMk cId="0" sldId="256"/>
            <ac:spMk id="14340" creationId="{00000000-0000-0000-0000-000000000000}"/>
          </ac:spMkLst>
        </pc:spChg>
      </pc:sldChg>
    </pc:docChg>
  </pc:docChgLst>
  <pc:docChgLst>
    <pc:chgData name="Gerjan de Ruiter" userId="a2531a62-2f4d-4e73-a7da-0a31b077d76f" providerId="ADAL" clId="{FFD0EAFD-4D00-4F55-8826-EFF0AA6632AE}"/>
    <pc:docChg chg="modSld modMainMaster modNotesMaster">
      <pc:chgData name="Gerjan de Ruiter" userId="a2531a62-2f4d-4e73-a7da-0a31b077d76f" providerId="ADAL" clId="{FFD0EAFD-4D00-4F55-8826-EFF0AA6632AE}" dt="2021-05-21T06:59:36.447" v="26" actId="1076"/>
      <pc:docMkLst>
        <pc:docMk/>
      </pc:docMkLst>
      <pc:sldChg chg="modSp mod modNotes">
        <pc:chgData name="Gerjan de Ruiter" userId="a2531a62-2f4d-4e73-a7da-0a31b077d76f" providerId="ADAL" clId="{FFD0EAFD-4D00-4F55-8826-EFF0AA6632AE}" dt="2021-05-21T06:59:36.447" v="26" actId="1076"/>
        <pc:sldMkLst>
          <pc:docMk/>
          <pc:sldMk cId="0" sldId="256"/>
        </pc:sldMkLst>
        <pc:spChg chg="mod">
          <ac:chgData name="Gerjan de Ruiter" userId="a2531a62-2f4d-4e73-a7da-0a31b077d76f" providerId="ADAL" clId="{FFD0EAFD-4D00-4F55-8826-EFF0AA6632AE}" dt="2021-05-21T06:58:23.660" v="2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39.965" v="7" actId="14100"/>
          <ac:spMkLst>
            <pc:docMk/>
            <pc:sldMk cId="0" sldId="256"/>
            <ac:spMk id="17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4.935" v="17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07.199" v="14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0.865" v="15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7.266" v="18" actId="14100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2.167" v="20" actId="14100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4.927" v="21" actId="14100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Gerjan de Ruiter" userId="a2531a62-2f4d-4e73-a7da-0a31b077d76f" providerId="ADAL" clId="{FFD0EAFD-4D00-4F55-8826-EFF0AA6632AE}" dt="2021-05-21T06:58:30.853" v="5" actId="14100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3.981" v="8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6.612" v="9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8.861" v="10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5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9:36.447" v="26" actId="1076"/>
          <ac:picMkLst>
            <pc:docMk/>
            <pc:sldMk cId="0" sldId="256"/>
            <ac:picMk id="1026" creationId="{00000000-0000-0000-0000-000000000000}"/>
          </ac:picMkLst>
        </pc:picChg>
      </pc:sldChg>
      <pc:sldMasterChg chg="modSp modSldLayout">
        <pc:chgData name="Gerjan de Ruiter" userId="a2531a62-2f4d-4e73-a7da-0a31b077d76f" providerId="ADAL" clId="{FFD0EAFD-4D00-4F55-8826-EFF0AA6632AE}" dt="2021-05-21T06:58:17.755" v="0"/>
        <pc:sldMasterMkLst>
          <pc:docMk/>
          <pc:sldMasterMk cId="0" sldId="2147483648"/>
        </pc:sldMasterMkLst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4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1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2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5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6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7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16-4-2024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tlasleefomgeving.nl/check-je-plek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edugis.nl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7398" y="717376"/>
            <a:ext cx="4948602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Na het maken van dit tussenproduct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Wensen van de opdrachtgever in kaart brengen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inventarisatie maken van het plangebied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Beschikbare bronnen raadplegen en informatie verwerken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754" y="1908940"/>
            <a:ext cx="4952246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  <a:r>
              <a:rPr lang="nl-NL" sz="14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verslag met daarin: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Wensen van de opdrachtgever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Zelfgemaakte kaart van het plangebied.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Informatie over de locatie op het gebied van: grondsoort, flora, fauna, infrastructuur en </a:t>
            </a:r>
            <a:r>
              <a:rPr lang="nl-NL" sz="1200">
                <a:latin typeface="+mj-lt"/>
                <a:ea typeface="Calibri" pitchFamily="34" charset="0"/>
                <a:cs typeface="Arial" charset="0"/>
              </a:rPr>
              <a:t>historie. </a:t>
            </a:r>
            <a:endParaRPr lang="nl-NL" sz="1200" dirty="0">
              <a:latin typeface="+mj-lt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Inventarisatie van de eerste ideeën op het gebied van :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Mogelijkheden op gebied van recreatie;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Duurzaamheid op gebied van water &amp; energie;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hoe een gezonde leefstijl gestimuleerd kan worden;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vergroten van de leefbaarheid in het gebied.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optimaliseren van reststromen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436245" y="701023"/>
            <a:ext cx="4044241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2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 bij opdrachten.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in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Deadline: woensdag 15 mei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 err="1">
                <a:latin typeface="+mj-lt"/>
                <a:cs typeface="Arial" panose="020B0604020202020204" pitchFamily="34" charset="0"/>
              </a:rPr>
              <a:t>Feedbackfriends</a:t>
            </a:r>
            <a:r>
              <a:rPr lang="nl-NL" sz="1200">
                <a:latin typeface="+mj-lt"/>
                <a:cs typeface="Arial" panose="020B0604020202020204" pitchFamily="34" charset="0"/>
              </a:rPr>
              <a:t>: vrijdag 17 mei</a:t>
            </a:r>
            <a:endParaRPr lang="nl-NL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436245" y="2998113"/>
            <a:ext cx="4044241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IBS lessen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Bezoek locatie (indien mogelijk)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436246" y="3995175"/>
            <a:ext cx="4044241" cy="96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Bronnen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hlinkClick r:id="rId4"/>
              </a:rPr>
              <a:t>http://www.buurtmonitor.nl</a:t>
            </a:r>
            <a:endParaRPr lang="nl-NL" sz="1200" dirty="0"/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  <a:hlinkClick r:id="rId5"/>
              </a:rPr>
              <a:t>http://www.edugis.nl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hlinkClick r:id="rId6"/>
              </a:rPr>
              <a:t>https://www.atlasleefomgeving.nl/check-je-plek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143754" y="147025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2324 IRG TP1 Inventarisatie opdracht en plangebied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17740" y="717376"/>
            <a:ext cx="365691" cy="503851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6868" y="1966742"/>
            <a:ext cx="336563" cy="41072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9531" y="4400509"/>
            <a:ext cx="363900" cy="568913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9247" y="717874"/>
            <a:ext cx="447500" cy="30511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95079" y="4099584"/>
            <a:ext cx="426075" cy="4140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6884877" y="3015186"/>
            <a:ext cx="396240" cy="38314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147430" y="4400509"/>
            <a:ext cx="4948569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Leerpad	</a:t>
            </a:r>
            <a:r>
              <a:rPr lang="nl-NL" sz="1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br>
              <a:rPr lang="nl-NL" sz="1200" dirty="0"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- </a:t>
            </a: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Ga op zoek naar informatie over bovengenoemde onderwerpen.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Gebruik beschikbare bronnen om informatieve afbeeldingen te kunnen maken en vinden. Je kunt ook eigen gemaakte foto’s van het gebied in je verslag gebruiken.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Maak een kaart van het plangebied. Denk aan de schaal. 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Zoek vergelijkbare initiatieven in Nederland om inspiratie op te doen voor het ontwerp. </a:t>
            </a:r>
          </a:p>
          <a:p>
            <a:pPr eaLnBrk="0" hangingPunct="0"/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Maak veel gebruik van afbeeldingen om je verhaal te ondersteunen.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BDA9D3-C337-4A88-9512-31E2BC19247F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2c4f0c93-2979-4f27-aab2-70de95932352"/>
    <ds:schemaRef ds:uri="http://schemas.microsoft.com/office/2006/metadata/properties"/>
    <ds:schemaRef ds:uri="http://schemas.openxmlformats.org/package/2006/metadata/core-properties"/>
    <ds:schemaRef ds:uri="c6f82ce1-f6df-49a5-8b49-cf8409a27aa4"/>
    <ds:schemaRef ds:uri="http://purl.org/dc/terms/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895D474A-C067-428C-AD39-4A491D9598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299</Words>
  <Application>Microsoft Office PowerPoint</Application>
  <PresentationFormat>Breedbeeld</PresentationFormat>
  <Paragraphs>38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Steven Linkels</cp:lastModifiedBy>
  <cp:revision>184</cp:revision>
  <cp:lastPrinted>2022-04-10T09:39:22Z</cp:lastPrinted>
  <dcterms:created xsi:type="dcterms:W3CDTF">2010-03-30T09:26:20Z</dcterms:created>
  <dcterms:modified xsi:type="dcterms:W3CDTF">2024-04-16T10:52:03Z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Order">
    <vt:r8>6002100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