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B97E15-3C9F-4585-89BE-9D9DCB88D68C}" v="6" dt="2022-02-08T08:34:16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F2F9DA22-63C4-4EB1-98D7-72EFB908BAAE}"/>
    <pc:docChg chg="modSld">
      <pc:chgData name="Thomas Noordeloos" userId="df9f46e9-7760-4f6a-814f-9e8180d7b46a" providerId="ADAL" clId="{F2F9DA22-63C4-4EB1-98D7-72EFB908BAAE}" dt="2022-02-09T07:36:28.171" v="3" actId="20577"/>
      <pc:docMkLst>
        <pc:docMk/>
      </pc:docMkLst>
      <pc:sldChg chg="modSp mod">
        <pc:chgData name="Thomas Noordeloos" userId="df9f46e9-7760-4f6a-814f-9e8180d7b46a" providerId="ADAL" clId="{F2F9DA22-63C4-4EB1-98D7-72EFB908BAAE}" dt="2022-02-09T07:36:28.171" v="3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F2F9DA22-63C4-4EB1-98D7-72EFB908BAAE}" dt="2022-02-09T07:36:28.171" v="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3FB97E15-3C9F-4585-89BE-9D9DCB88D68C}"/>
    <pc:docChg chg="addSld delSld modSld">
      <pc:chgData name="Marieke Drabbe" userId="5622c14e-c4d0-438c-800f-36f96fa97e55" providerId="ADAL" clId="{3FB97E15-3C9F-4585-89BE-9D9DCB88D68C}" dt="2022-02-08T08:34:53.393" v="20" actId="47"/>
      <pc:docMkLst>
        <pc:docMk/>
      </pc:docMkLst>
      <pc:sldChg chg="addSp delSp modSp mod">
        <pc:chgData name="Marieke Drabbe" userId="5622c14e-c4d0-438c-800f-36f96fa97e55" providerId="ADAL" clId="{3FB97E15-3C9F-4585-89BE-9D9DCB88D68C}" dt="2022-02-08T08:34:48.986" v="19" actId="1076"/>
        <pc:sldMkLst>
          <pc:docMk/>
          <pc:sldMk cId="4132212741" sldId="256"/>
        </pc:sldMkLst>
        <pc:spChg chg="mod">
          <ac:chgData name="Marieke Drabbe" userId="5622c14e-c4d0-438c-800f-36f96fa97e55" providerId="ADAL" clId="{3FB97E15-3C9F-4585-89BE-9D9DCB88D68C}" dt="2022-02-08T08:32:08.754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3FB97E15-3C9F-4585-89BE-9D9DCB88D68C}" dt="2022-02-08T08:34:24.857" v="16" actId="25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3FB97E15-3C9F-4585-89BE-9D9DCB88D68C}" dt="2022-02-08T08:34:31.557" v="17" actId="255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3FB97E15-3C9F-4585-89BE-9D9DCB88D68C}" dt="2022-02-08T08:34:07.712" v="10" actId="12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5622c14e-c4d0-438c-800f-36f96fa97e55" providerId="ADAL" clId="{3FB97E15-3C9F-4585-89BE-9D9DCB88D68C}" dt="2022-02-08T08:34:41.957" v="18" actId="2711"/>
          <ac:spMkLst>
            <pc:docMk/>
            <pc:sldMk cId="4132212741" sldId="256"/>
            <ac:spMk id="28" creationId="{00000000-0000-0000-0000-000000000000}"/>
          </ac:spMkLst>
        </pc:spChg>
        <pc:picChg chg="add mod">
          <ac:chgData name="Marieke Drabbe" userId="5622c14e-c4d0-438c-800f-36f96fa97e55" providerId="ADAL" clId="{3FB97E15-3C9F-4585-89BE-9D9DCB88D68C}" dt="2022-02-08T08:34:16.836" v="15" actId="1076"/>
          <ac:picMkLst>
            <pc:docMk/>
            <pc:sldMk cId="4132212741" sldId="256"/>
            <ac:picMk id="17" creationId="{6B3AA6EF-4966-4299-B36B-E7F4055D5895}"/>
          </ac:picMkLst>
        </pc:picChg>
        <pc:picChg chg="mod">
          <ac:chgData name="Marieke Drabbe" userId="5622c14e-c4d0-438c-800f-36f96fa97e55" providerId="ADAL" clId="{3FB97E15-3C9F-4585-89BE-9D9DCB88D68C}" dt="2022-02-08T08:34:48.986" v="19" actId="1076"/>
          <ac:picMkLst>
            <pc:docMk/>
            <pc:sldMk cId="4132212741" sldId="256"/>
            <ac:picMk id="30" creationId="{00000000-0000-0000-0000-000000000000}"/>
          </ac:picMkLst>
        </pc:picChg>
        <pc:picChg chg="del">
          <ac:chgData name="Marieke Drabbe" userId="5622c14e-c4d0-438c-800f-36f96fa97e55" providerId="ADAL" clId="{3FB97E15-3C9F-4585-89BE-9D9DCB88D68C}" dt="2022-02-08T08:34:11.891" v="12" actId="478"/>
          <ac:picMkLst>
            <pc:docMk/>
            <pc:sldMk cId="4132212741" sldId="256"/>
            <ac:picMk id="1026" creationId="{7CEA1671-83E9-4EFC-B06D-0934B34E1C61}"/>
          </ac:picMkLst>
        </pc:picChg>
      </pc:sldChg>
      <pc:sldChg chg="delSp modSp add del mod">
        <pc:chgData name="Marieke Drabbe" userId="5622c14e-c4d0-438c-800f-36f96fa97e55" providerId="ADAL" clId="{3FB97E15-3C9F-4585-89BE-9D9DCB88D68C}" dt="2022-02-08T08:34:53.393" v="20" actId="47"/>
        <pc:sldMkLst>
          <pc:docMk/>
          <pc:sldMk cId="4159768415" sldId="257"/>
        </pc:sldMkLst>
        <pc:spChg chg="mod">
          <ac:chgData name="Marieke Drabbe" userId="5622c14e-c4d0-438c-800f-36f96fa97e55" providerId="ADAL" clId="{3FB97E15-3C9F-4585-89BE-9D9DCB88D68C}" dt="2022-02-08T08:33:33.892" v="5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3FB97E15-3C9F-4585-89BE-9D9DCB88D68C}" dt="2022-02-08T08:33:46.166" v="7" actId="21"/>
          <ac:spMkLst>
            <pc:docMk/>
            <pc:sldMk cId="4159768415" sldId="257"/>
            <ac:spMk id="8" creationId="{00000000-0000-0000-0000-000000000000}"/>
          </ac:spMkLst>
        </pc:spChg>
        <pc:picChg chg="del">
          <ac:chgData name="Marieke Drabbe" userId="5622c14e-c4d0-438c-800f-36f96fa97e55" providerId="ADAL" clId="{3FB97E15-3C9F-4585-89BE-9D9DCB88D68C}" dt="2022-02-08T08:34:09.801" v="11" actId="21"/>
          <ac:picMkLst>
            <pc:docMk/>
            <pc:sldMk cId="4159768415" sldId="257"/>
            <ac:picMk id="1028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9-2-2022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platform31.nl/" TargetMode="External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hyperlink" Target="https://www.socialevraagstukken.nl/dossiers/" TargetMode="External"/><Relationship Id="rId10" Type="http://schemas.openxmlformats.org/officeDocument/2006/relationships/image" Target="../media/image6.png"/><Relationship Id="rId4" Type="http://schemas.openxmlformats.org/officeDocument/2006/relationships/hyperlink" Target="https://www.infomil.nl/onderwerpen/ruimte/gebiedsontwikkeling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LA1 Uitdagingen SW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uitdagingen/problemen op het gebied van de sociale stad.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problemen/uitdagingen op het gebied van de leefbare stad.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4" y="2257792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3 uitgewerkte </a:t>
            </a:r>
            <a:r>
              <a:rPr lang="nl-NL" sz="1300" dirty="0"/>
              <a:t>maatschappelijke uitdagingen/problemen van de stad van de toekomst onderbouwd met actuele bronnen.</a:t>
            </a:r>
            <a:endParaRPr lang="nl-NL" sz="1300" dirty="0">
              <a:ea typeface="Calibri" pitchFamily="34" charset="0"/>
              <a:cs typeface="Arial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19087" y="3345943"/>
            <a:ext cx="4943772" cy="250837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Ga op zoek naar stedelijke uitdagingen op het gebied van leefbaarheid in de stad op dit moment en de nabije toekomst. Dat mogen wereldwijde uitdagingen zijn.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ontwikkelingen die wereldwijd plaatsvinden op het gebied van steden en jouw specialisatie aan de uitdagingen.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Zoek betrouwbare bronnen die de gevonden ontwikkelingen, uitdagingen en thema’s onderbouwen.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Werk 3 uitdagingen en de daarbij behorende ontwikkelingen uit beargumenteerd met de gevonden bronnen.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uitdaging waarom het belangrijk is voor de stad van de toekomst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https://www.platform31.nl/</a:t>
            </a:r>
            <a:endParaRPr lang="nl-NL" sz="1400" dirty="0">
              <a:solidFill>
                <a:srgbClr val="0070C0"/>
              </a:solidFill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https://www.infomil.nl/onderwerpen/ruimte/gebiedsontwikkeling/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5"/>
              </a:rPr>
              <a:t>https://www.socialevraagstukken.nl/dossiers/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25-02-2022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friends: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10-03-2022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6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5633" y="2257792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137" y="3345943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1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7" name="Picture 4" descr="Afbeeldingsresultaat voor overbevolking">
            <a:extLst>
              <a:ext uri="{FF2B5EF4-FFF2-40B4-BE49-F238E27FC236}">
                <a16:creationId xmlns:a16="http://schemas.microsoft.com/office/drawing/2014/main" id="{6B3AA6EF-4966-4299-B36B-E7F4055D5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370" y="4900214"/>
            <a:ext cx="2376491" cy="133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227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Thomas Noordeloos</cp:lastModifiedBy>
  <cp:revision>3</cp:revision>
  <dcterms:created xsi:type="dcterms:W3CDTF">2017-04-20T10:37:43Z</dcterms:created>
  <dcterms:modified xsi:type="dcterms:W3CDTF">2022-02-09T07:36:33Z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