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038-6CAC-42A9-88C0-B230E5F64AD8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104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038-6CAC-42A9-88C0-B230E5F64AD8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8907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038-6CAC-42A9-88C0-B230E5F64AD8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4495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038-6CAC-42A9-88C0-B230E5F64AD8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702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038-6CAC-42A9-88C0-B230E5F64AD8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9202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038-6CAC-42A9-88C0-B230E5F64AD8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4630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038-6CAC-42A9-88C0-B230E5F64AD8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9068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038-6CAC-42A9-88C0-B230E5F64AD8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348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038-6CAC-42A9-88C0-B230E5F64AD8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966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038-6CAC-42A9-88C0-B230E5F64AD8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481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038-6CAC-42A9-88C0-B230E5F64AD8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4031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038-6CAC-42A9-88C0-B230E5F64AD8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380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038-6CAC-42A9-88C0-B230E5F64AD8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689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038-6CAC-42A9-88C0-B230E5F64AD8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7974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038-6CAC-42A9-88C0-B230E5F64AD8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430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038-6CAC-42A9-88C0-B230E5F64AD8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99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B0038-6CAC-42A9-88C0-B230E5F64AD8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4B4F1A8-8995-4B83-BB8F-E361F55018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143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6aF-UpFZPL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xU0YD-3lp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Grensoverschrijdend gedrag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5579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volgens jou grens overschrijdend gedrag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in groepjes van 4 een </a:t>
            </a:r>
            <a:r>
              <a:rPr lang="nl-NL" dirty="0" err="1" smtClean="0"/>
              <a:t>mindmap</a:t>
            </a:r>
            <a:r>
              <a:rPr lang="nl-NL" dirty="0" smtClean="0"/>
              <a:t> op A3 papier</a:t>
            </a:r>
          </a:p>
          <a:p>
            <a:r>
              <a:rPr lang="nl-NL" dirty="0" smtClean="0"/>
              <a:t>Zet in het midden het woord Grensoverschrijdend gedrag en daarom heen alle woorden die voor jullie erbij horen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u="sng" dirty="0" smtClean="0"/>
              <a:t>Daarna maken opdracht 1 </a:t>
            </a:r>
            <a:r>
              <a:rPr lang="nl-NL" u="sng" dirty="0" smtClean="0"/>
              <a:t>en 2 van het</a:t>
            </a:r>
            <a:r>
              <a:rPr lang="nl-NL" u="sng" dirty="0" smtClean="0"/>
              <a:t/>
            </a:r>
            <a:br>
              <a:rPr lang="nl-NL" u="sng" dirty="0" smtClean="0"/>
            </a:br>
            <a:r>
              <a:rPr lang="nl-NL" u="sng" dirty="0" smtClean="0"/>
              <a:t>opdrachtenformulier</a:t>
            </a:r>
            <a:endParaRPr lang="nl-NL" u="sng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666" y="3226526"/>
            <a:ext cx="4782334" cy="3174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57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ligt jouw grens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ene kant van de klas gaat aan ene kant van het lokaal staan (groep A)</a:t>
            </a:r>
          </a:p>
          <a:p>
            <a:r>
              <a:rPr lang="nl-NL" dirty="0" smtClean="0"/>
              <a:t>De andere kant gaat daar recht tegenover staan aan de andere kant van het lokaal (groep B)</a:t>
            </a:r>
          </a:p>
          <a:p>
            <a:endParaRPr lang="nl-NL" dirty="0"/>
          </a:p>
          <a:p>
            <a:r>
              <a:rPr lang="nl-NL" dirty="0" smtClean="0"/>
              <a:t>De personen rechts (groep A) lopen nu langzaam naar de </a:t>
            </a:r>
            <a:br>
              <a:rPr lang="nl-NL" dirty="0" smtClean="0"/>
            </a:br>
            <a:r>
              <a:rPr lang="nl-NL" dirty="0" smtClean="0"/>
              <a:t>persoon tegenover hem/haar (naar groep B)</a:t>
            </a:r>
          </a:p>
          <a:p>
            <a:r>
              <a:rPr lang="nl-NL" dirty="0" smtClean="0"/>
              <a:t>Deze persoon (van groep B) zegt stop wanneer volgens</a:t>
            </a:r>
            <a:br>
              <a:rPr lang="nl-NL" dirty="0" smtClean="0"/>
            </a:br>
            <a:r>
              <a:rPr lang="nl-NL" dirty="0" smtClean="0"/>
              <a:t>hem/haar de persoon dichtbij genoeg is</a:t>
            </a:r>
          </a:p>
          <a:p>
            <a:endParaRPr lang="nl-NL" dirty="0"/>
          </a:p>
          <a:p>
            <a:r>
              <a:rPr lang="nl-NL" dirty="0" smtClean="0"/>
              <a:t>Herhaal dit nu de andere kant op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3816" y="3906951"/>
            <a:ext cx="2878183" cy="295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754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Grensoverschrijdend gedrag op het 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www.youtube.com/watch?v=6aF-UpFZPLY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Verschillende soorten </a:t>
            </a:r>
            <a:r>
              <a:rPr lang="nl-NL" dirty="0" err="1" smtClean="0"/>
              <a:t>grensoverschrijden</a:t>
            </a:r>
            <a:r>
              <a:rPr lang="nl-NL" dirty="0" smtClean="0"/>
              <a:t> gedrag op het werk:</a:t>
            </a:r>
          </a:p>
          <a:p>
            <a:r>
              <a:rPr lang="nl-NL" dirty="0" smtClean="0"/>
              <a:t>Seksuele intimidatie</a:t>
            </a:r>
          </a:p>
          <a:p>
            <a:r>
              <a:rPr lang="nl-NL" dirty="0" smtClean="0"/>
              <a:t>Machtsmisbruik</a:t>
            </a:r>
          </a:p>
          <a:p>
            <a:r>
              <a:rPr lang="nl-NL" dirty="0" smtClean="0"/>
              <a:t>Discriminatie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577" y="4022411"/>
            <a:ext cx="228600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788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Machtsmisbruik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= misbruik maken van hun positie</a:t>
            </a:r>
          </a:p>
          <a:p>
            <a:endParaRPr lang="nl-NL" dirty="0"/>
          </a:p>
          <a:p>
            <a:r>
              <a:rPr lang="nl-NL" dirty="0" smtClean="0"/>
              <a:t>Via </a:t>
            </a:r>
            <a:r>
              <a:rPr lang="nl-NL" b="1" dirty="0" smtClean="0"/>
              <a:t>lichamelijke kracht </a:t>
            </a:r>
            <a:r>
              <a:rPr lang="nl-NL" dirty="0" smtClean="0">
                <a:sym typeface="Wingdings" panose="05000000000000000000" pitchFamily="2" charset="2"/>
              </a:rPr>
              <a:t> groter dan jou maken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Of via </a:t>
            </a:r>
            <a:r>
              <a:rPr lang="nl-NL" b="1" dirty="0" smtClean="0">
                <a:sym typeface="Wingdings" panose="05000000000000000000" pitchFamily="2" charset="2"/>
              </a:rPr>
              <a:t>verbale kracht </a:t>
            </a:r>
            <a:r>
              <a:rPr lang="nl-NL" dirty="0" smtClean="0">
                <a:sym typeface="Wingdings" panose="05000000000000000000" pitchFamily="2" charset="2"/>
              </a:rPr>
              <a:t> stem verheffen / schreeuwen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Voorbeelden machtsmisbruik: 	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- De baas schreeuwt altijd tegen jou 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- De verpleegster dwingt een patiënt om dingen te doen die hij/zij niet wil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u="sng" dirty="0" smtClean="0">
                <a:sym typeface="Wingdings" panose="05000000000000000000" pitchFamily="2" charset="2"/>
              </a:rPr>
              <a:t>Maken opdracht </a:t>
            </a:r>
            <a:r>
              <a:rPr lang="nl-NL" u="sng" dirty="0" smtClean="0">
                <a:sym typeface="Wingdings" panose="05000000000000000000" pitchFamily="2" charset="2"/>
              </a:rPr>
              <a:t>3 </a:t>
            </a:r>
            <a:r>
              <a:rPr lang="nl-NL" u="sng" dirty="0" smtClean="0">
                <a:sym typeface="Wingdings" panose="05000000000000000000" pitchFamily="2" charset="2"/>
              </a:rPr>
              <a:t>opdrachten formulier</a:t>
            </a:r>
          </a:p>
        </p:txBody>
      </p:sp>
    </p:spTree>
    <p:extLst>
      <p:ext uri="{BB962C8B-B14F-4D97-AF65-F5344CB8AC3E}">
        <p14:creationId xmlns:p14="http://schemas.microsoft.com/office/powerpoint/2010/main" val="2758843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vertonen mensen machtsmisbruik?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Stoer doen / erbij willen horen</a:t>
            </a:r>
          </a:p>
          <a:p>
            <a:r>
              <a:rPr lang="nl-NL" dirty="0" smtClean="0"/>
              <a:t>Ze zitten zelf niet lekker in hun vel</a:t>
            </a:r>
          </a:p>
          <a:p>
            <a:r>
              <a:rPr lang="nl-NL" dirty="0" smtClean="0"/>
              <a:t>Het is hen vanuit thuis niets verteld over fatsoensnormen</a:t>
            </a:r>
          </a:p>
          <a:p>
            <a:r>
              <a:rPr lang="nl-NL" dirty="0" smtClean="0"/>
              <a:t>Ze zijn bang dat ze gepest worden (vaak zijn ze dan vroeger zelf gepest)</a:t>
            </a:r>
          </a:p>
          <a:p>
            <a:endParaRPr lang="nl-NL" dirty="0"/>
          </a:p>
          <a:p>
            <a:r>
              <a:rPr lang="nl-NL" dirty="0" smtClean="0"/>
              <a:t>Wie heeft er wel eens machtsmisbruik meegemaakt?</a:t>
            </a:r>
          </a:p>
          <a:p>
            <a:endParaRPr lang="nl-NL" dirty="0" smtClean="0"/>
          </a:p>
        </p:txBody>
      </p:sp>
      <p:pic>
        <p:nvPicPr>
          <p:cNvPr id="1026" name="Picture 2" descr="Afbeeldingsresultaat voor machtsmisbru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0" y="3818965"/>
            <a:ext cx="3238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39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Discriminatie op de werkvloer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is volgens jullie discriminatie </a:t>
            </a:r>
            <a:r>
              <a:rPr lang="nl-NL" dirty="0" smtClean="0">
                <a:sym typeface="Wingdings" panose="05000000000000000000" pitchFamily="2" charset="2"/>
              </a:rPr>
              <a:t> schrijf voor jezelf dit op in 3 zinnen.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Discrimineren = het iemand buitensluiten omdat hij/zij anders is</a:t>
            </a:r>
            <a:endParaRPr lang="nl-NL" dirty="0" smtClean="0"/>
          </a:p>
          <a:p>
            <a:endParaRPr lang="nl-NL" dirty="0"/>
          </a:p>
          <a:p>
            <a:r>
              <a:rPr lang="nl-NL" dirty="0">
                <a:hlinkClick r:id="rId2"/>
              </a:rPr>
              <a:t>https://www.youtube.com/watch?v=cxU0YD-3lp0</a:t>
            </a:r>
            <a:endParaRPr lang="nl-NL" dirty="0"/>
          </a:p>
          <a:p>
            <a:endParaRPr lang="nl-NL" dirty="0"/>
          </a:p>
          <a:p>
            <a:r>
              <a:rPr lang="nl-NL" dirty="0" smtClean="0"/>
              <a:t>Wat vind je hiervan?</a:t>
            </a:r>
          </a:p>
          <a:p>
            <a:r>
              <a:rPr lang="nl-NL" dirty="0" smtClean="0"/>
              <a:t>Ben je zelf wel eens gediscrimineerd? Zo ja waarom dan?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184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Discriminatie in een strip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in groepjes van 3 of 4 een strip over discriminatie.</a:t>
            </a:r>
          </a:p>
          <a:p>
            <a:endParaRPr lang="nl-NL" dirty="0"/>
          </a:p>
          <a:p>
            <a:r>
              <a:rPr lang="nl-NL" dirty="0" smtClean="0"/>
              <a:t>Stap 1: Bedenk waarom iemand wordt gediscrimineerd (huidskleur, geslacht, homo of lesbienne)</a:t>
            </a:r>
          </a:p>
          <a:p>
            <a:r>
              <a:rPr lang="nl-NL" dirty="0" smtClean="0"/>
              <a:t>Stap 2: Waar vindt de discriminatie plaats (werk, school of in de stad)</a:t>
            </a:r>
          </a:p>
          <a:p>
            <a:r>
              <a:rPr lang="nl-NL" dirty="0" smtClean="0"/>
              <a:t>Stap 3: Hoe wordt deze persoon gediscrimineerd (buitengesloten, uitgescholden of ontslagen</a:t>
            </a:r>
          </a:p>
          <a:p>
            <a:r>
              <a:rPr lang="nl-NL" dirty="0" smtClean="0"/>
              <a:t>Stap 4: Maak de strip </a:t>
            </a:r>
            <a:r>
              <a:rPr lang="nl-NL" dirty="0" smtClean="0">
                <a:sym typeface="Wingdings" panose="05000000000000000000" pitchFamily="2" charset="2"/>
              </a:rPr>
              <a:t> bedenk hoe je het grappig kunt maken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Stap 5: Presenteer jullie strip aan de klas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176" y="5198528"/>
            <a:ext cx="2534023" cy="1425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46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321</TotalTime>
  <Words>332</Words>
  <Application>Microsoft Office PowerPoint</Application>
  <PresentationFormat>Breedbeeld</PresentationFormat>
  <Paragraphs>58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Sliert</vt:lpstr>
      <vt:lpstr>Grensoverschrijdend gedrag</vt:lpstr>
      <vt:lpstr>Wat is volgens jou grens overschrijdend gedrag</vt:lpstr>
      <vt:lpstr>Waar ligt jouw grens</vt:lpstr>
      <vt:lpstr>Grensoverschrijdend gedrag op het werk</vt:lpstr>
      <vt:lpstr>Machtsmisbruik</vt:lpstr>
      <vt:lpstr>Waarom vertonen mensen machtsmisbruik?</vt:lpstr>
      <vt:lpstr>Discriminatie op de werkvloer</vt:lpstr>
      <vt:lpstr>Discriminatie in een strip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Grensoverschrijdend gedrag</dc:title>
  <dc:creator>Jente van der Mei</dc:creator>
  <cp:lastModifiedBy>Jente van der Mei</cp:lastModifiedBy>
  <cp:revision>10</cp:revision>
  <dcterms:created xsi:type="dcterms:W3CDTF">2018-04-10T06:46:24Z</dcterms:created>
  <dcterms:modified xsi:type="dcterms:W3CDTF">2018-04-16T09:52:35Z</dcterms:modified>
</cp:coreProperties>
</file>