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9940925" cy="6808788"/>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5" userDrawn="1">
          <p15:clr>
            <a:srgbClr val="A4A3A4"/>
          </p15:clr>
        </p15:guide>
        <p15:guide id="2" pos="313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29" autoAdjust="0"/>
    <p:restoredTop sz="98261" autoAdjust="0"/>
  </p:normalViewPr>
  <p:slideViewPr>
    <p:cSldViewPr>
      <p:cViewPr varScale="1">
        <p:scale>
          <a:sx n="111" d="100"/>
          <a:sy n="111" d="100"/>
        </p:scale>
        <p:origin x="120" y="1074"/>
      </p:cViewPr>
      <p:guideLst>
        <p:guide orient="horz" pos="2160"/>
        <p:guide pos="3840"/>
      </p:guideLst>
    </p:cSldViewPr>
  </p:slideViewPr>
  <p:notesTextViewPr>
    <p:cViewPr>
      <p:scale>
        <a:sx n="100" d="100"/>
        <a:sy n="100" d="100"/>
      </p:scale>
      <p:origin x="0" y="0"/>
    </p:cViewPr>
  </p:notesTextViewPr>
  <p:notesViewPr>
    <p:cSldViewPr>
      <p:cViewPr varScale="1">
        <p:scale>
          <a:sx n="56" d="100"/>
          <a:sy n="56" d="100"/>
        </p:scale>
        <p:origin x="-1848" y="-84"/>
      </p:cViewPr>
      <p:guideLst>
        <p:guide orient="horz" pos="2145"/>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ijn Weijermars" userId="2933e1d2-70ff-47b3-ad61-d61e32fda646" providerId="ADAL" clId="{2EED5FBB-166B-4551-8653-966F184D2128}"/>
    <pc:docChg chg="modSld">
      <pc:chgData name="Stijn Weijermars" userId="2933e1d2-70ff-47b3-ad61-d61e32fda646" providerId="ADAL" clId="{2EED5FBB-166B-4551-8653-966F184D2128}" dt="2023-04-18T14:57:50.776" v="46" actId="20577"/>
      <pc:docMkLst>
        <pc:docMk/>
      </pc:docMkLst>
      <pc:sldChg chg="modSp mod">
        <pc:chgData name="Stijn Weijermars" userId="2933e1d2-70ff-47b3-ad61-d61e32fda646" providerId="ADAL" clId="{2EED5FBB-166B-4551-8653-966F184D2128}" dt="2023-04-18T14:57:50.776" v="46" actId="20577"/>
        <pc:sldMkLst>
          <pc:docMk/>
          <pc:sldMk cId="0" sldId="256"/>
        </pc:sldMkLst>
        <pc:spChg chg="mod">
          <ac:chgData name="Stijn Weijermars" userId="2933e1d2-70ff-47b3-ad61-d61e32fda646" providerId="ADAL" clId="{2EED5FBB-166B-4551-8653-966F184D2128}" dt="2023-04-18T14:57:50.776" v="46" actId="20577"/>
          <ac:spMkLst>
            <pc:docMk/>
            <pc:sldMk cId="0" sldId="256"/>
            <ac:spMk id="14342" creationId="{00000000-0000-0000-0000-000000000000}"/>
          </ac:spMkLst>
        </pc:spChg>
      </pc:sldChg>
    </pc:docChg>
  </pc:docChgLst>
  <pc:docChgLst>
    <pc:chgData name="Steven Linkels" userId="82b2834b-7373-49b3-b259-2f89722ff704" providerId="ADAL" clId="{AF82D869-9E71-45BE-BB73-6B3C48659689}"/>
    <pc:docChg chg="modSld">
      <pc:chgData name="Steven Linkels" userId="82b2834b-7373-49b3-b259-2f89722ff704" providerId="ADAL" clId="{AF82D869-9E71-45BE-BB73-6B3C48659689}" dt="2024-04-16T10:53:29.715" v="54" actId="20577"/>
      <pc:docMkLst>
        <pc:docMk/>
      </pc:docMkLst>
      <pc:sldChg chg="modSp mod">
        <pc:chgData name="Steven Linkels" userId="82b2834b-7373-49b3-b259-2f89722ff704" providerId="ADAL" clId="{AF82D869-9E71-45BE-BB73-6B3C48659689}" dt="2024-04-16T10:53:29.715" v="54" actId="20577"/>
        <pc:sldMkLst>
          <pc:docMk/>
          <pc:sldMk cId="0" sldId="256"/>
        </pc:sldMkLst>
        <pc:spChg chg="mod">
          <ac:chgData name="Steven Linkels" userId="82b2834b-7373-49b3-b259-2f89722ff704" providerId="ADAL" clId="{AF82D869-9E71-45BE-BB73-6B3C48659689}" dt="2024-04-16T09:01:38.806" v="21" actId="20577"/>
          <ac:spMkLst>
            <pc:docMk/>
            <pc:sldMk cId="0" sldId="256"/>
            <ac:spMk id="14339" creationId="{00000000-0000-0000-0000-000000000000}"/>
          </ac:spMkLst>
        </pc:spChg>
        <pc:spChg chg="mod">
          <ac:chgData name="Steven Linkels" userId="82b2834b-7373-49b3-b259-2f89722ff704" providerId="ADAL" clId="{AF82D869-9E71-45BE-BB73-6B3C48659689}" dt="2024-04-16T10:53:29.715" v="54" actId="20577"/>
          <ac:spMkLst>
            <pc:docMk/>
            <pc:sldMk cId="0" sldId="256"/>
            <ac:spMk id="14342" creationId="{00000000-0000-0000-0000-000000000000}"/>
          </ac:spMkLst>
        </pc:spChg>
        <pc:spChg chg="mod">
          <ac:chgData name="Steven Linkels" userId="82b2834b-7373-49b3-b259-2f89722ff704" providerId="ADAL" clId="{AF82D869-9E71-45BE-BB73-6B3C48659689}" dt="2024-04-16T09:03:26.527" v="23" actId="20577"/>
          <ac:spMkLst>
            <pc:docMk/>
            <pc:sldMk cId="0" sldId="256"/>
            <ac:spMk id="14348" creationId="{00000000-0000-0000-0000-000000000000}"/>
          </ac:spMkLst>
        </pc:spChg>
      </pc:sldChg>
    </pc:docChg>
  </pc:docChgLst>
  <pc:docChgLst>
    <pc:chgData name="Thomas Noordeloos" userId="df9f46e9-7760-4f6a-814f-9e8180d7b46a" providerId="ADAL" clId="{07DC9375-1896-403A-BF72-441EFCB03109}"/>
    <pc:docChg chg="modSld">
      <pc:chgData name="Thomas Noordeloos" userId="df9f46e9-7760-4f6a-814f-9e8180d7b46a" providerId="ADAL" clId="{07DC9375-1896-403A-BF72-441EFCB03109}" dt="2023-05-24T08:08:16.675" v="2" actId="20577"/>
      <pc:docMkLst>
        <pc:docMk/>
      </pc:docMkLst>
      <pc:sldChg chg="modSp mod">
        <pc:chgData name="Thomas Noordeloos" userId="df9f46e9-7760-4f6a-814f-9e8180d7b46a" providerId="ADAL" clId="{07DC9375-1896-403A-BF72-441EFCB03109}" dt="2023-05-24T08:08:16.675" v="2" actId="20577"/>
        <pc:sldMkLst>
          <pc:docMk/>
          <pc:sldMk cId="0" sldId="256"/>
        </pc:sldMkLst>
        <pc:spChg chg="mod">
          <ac:chgData name="Thomas Noordeloos" userId="df9f46e9-7760-4f6a-814f-9e8180d7b46a" providerId="ADAL" clId="{07DC9375-1896-403A-BF72-441EFCB03109}" dt="2023-05-24T08:08:16.675" v="2" actId="20577"/>
          <ac:spMkLst>
            <pc:docMk/>
            <pc:sldMk cId="0" sldId="256"/>
            <ac:spMk id="1434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4307734" cy="340439"/>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5630891" y="0"/>
            <a:ext cx="4307734" cy="340439"/>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88E9ECD-6405-44DE-9E53-7B955851BC2F}" type="datetimeFigureOut">
              <a:rPr lang="nl-NL"/>
              <a:pPr>
                <a:defRPr/>
              </a:pPr>
              <a:t>16-4-2024</a:t>
            </a:fld>
            <a:endParaRPr lang="nl-NL"/>
          </a:p>
        </p:txBody>
      </p:sp>
      <p:sp>
        <p:nvSpPr>
          <p:cNvPr id="4" name="Tijdelijke aanduiding voor dia-afbeelding 3"/>
          <p:cNvSpPr>
            <a:spLocks noGrp="1" noRot="1" noChangeAspect="1"/>
          </p:cNvSpPr>
          <p:nvPr>
            <p:ph type="sldImg" idx="2"/>
          </p:nvPr>
        </p:nvSpPr>
        <p:spPr>
          <a:xfrm>
            <a:off x="2701925" y="511175"/>
            <a:ext cx="4537075" cy="25527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994093" y="3234174"/>
            <a:ext cx="7952740" cy="3063955"/>
          </a:xfrm>
          <a:prstGeom prst="rect">
            <a:avLst/>
          </a:prstGeom>
        </p:spPr>
        <p:txBody>
          <a:bodyPr vert="horz" lIns="91440" tIns="45720" rIns="91440" bIns="45720" rtlCol="0">
            <a:normAutofit/>
          </a:bodyPr>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6467167"/>
            <a:ext cx="4307734" cy="340439"/>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5630891" y="6467167"/>
            <a:ext cx="4307734" cy="340439"/>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8DA1466-8AD2-43AF-AC58-1E27EE4C921F}" type="slidenum">
              <a:rPr lang="nl-NL"/>
              <a:pPr>
                <a:defRPr/>
              </a:pPr>
              <a:t>‹nr.›</a:t>
            </a:fld>
            <a:endParaRPr lang="nl-NL"/>
          </a:p>
        </p:txBody>
      </p:sp>
    </p:spTree>
    <p:extLst>
      <p:ext uri="{BB962C8B-B14F-4D97-AF65-F5344CB8AC3E}">
        <p14:creationId xmlns:p14="http://schemas.microsoft.com/office/powerpoint/2010/main" val="17214299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xfrm>
            <a:off x="2701925" y="511175"/>
            <a:ext cx="4537075" cy="2552700"/>
          </a:xfrm>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dirty="0"/>
          </a:p>
        </p:txBody>
      </p:sp>
      <p:sp>
        <p:nvSpPr>
          <p:cNvPr id="15363"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ACFFE4-AE8B-499D-916C-0C6C9F16697B}" type="slidenum">
              <a:rPr lang="nl-NL"/>
              <a:pPr fontAlgn="base">
                <a:spcBef>
                  <a:spcPct val="0"/>
                </a:spcBef>
                <a:spcAft>
                  <a:spcPct val="0"/>
                </a:spcAft>
                <a:defRPr/>
              </a:pPr>
              <a:t>1</a:t>
            </a:fld>
            <a:endParaRPr lang="nl-NL"/>
          </a:p>
        </p:txBody>
      </p:sp>
    </p:spTree>
    <p:extLst>
      <p:ext uri="{BB962C8B-B14F-4D97-AF65-F5344CB8AC3E}">
        <p14:creationId xmlns:p14="http://schemas.microsoft.com/office/powerpoint/2010/main" val="289891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nl-NL"/>
              <a:t>Klik om de stijl te bewerken</a:t>
            </a:r>
          </a:p>
        </p:txBody>
      </p:sp>
      <p:sp>
        <p:nvSpPr>
          <p:cNvPr id="3" name="Ond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lvl1pPr>
              <a:defRPr/>
            </a:lvl1pPr>
          </a:lstStyle>
          <a:p>
            <a:pPr>
              <a:defRPr/>
            </a:pPr>
            <a:fld id="{81C0CB79-0957-4442-91FC-2F3137F49DB6}" type="datetimeFigureOut">
              <a:rPr lang="nl-NL"/>
              <a:pPr>
                <a:defRPr/>
              </a:pPr>
              <a:t>16-4-2024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48A25EDC-6C7A-4BB4-925F-4F3A77E712BA}"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1ED89DC1-8CD2-49D4-B559-EBDAC5DA6E75}" type="datetimeFigureOut">
              <a:rPr lang="nl-NL"/>
              <a:pPr>
                <a:defRPr/>
              </a:pPr>
              <a:t>16-4-2024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249D9DB4-A07C-412A-BDC9-1742DFB6B82D}"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609600" y="274639"/>
            <a:ext cx="80264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5EED79E0-8DBF-4DEB-970C-2DBC66EA06CC}" type="datetimeFigureOut">
              <a:rPr lang="nl-NL"/>
              <a:pPr>
                <a:defRPr/>
              </a:pPr>
              <a:t>16-4-2024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33A57F21-5C84-4CBA-8009-7B1FCDDFE6DA}"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7502C50C-F525-4971-94D3-88F90DA7164A}" type="datetimeFigureOut">
              <a:rPr lang="nl-NL"/>
              <a:pPr>
                <a:defRPr/>
              </a:pPr>
              <a:t>16-4-2024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BF3CDCCE-DF12-4EEB-9E84-7DCBDD2901F0}"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4D52FC6F-3B7C-4F67-9678-CE1BF2F50575}" type="datetimeFigureOut">
              <a:rPr lang="nl-NL"/>
              <a:pPr>
                <a:defRPr/>
              </a:pPr>
              <a:t>16-4-2024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F00105A9-6D46-4D7A-B6B2-D64D6A53EC0E}"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3"/>
          <p:cNvSpPr>
            <a:spLocks noGrp="1"/>
          </p:cNvSpPr>
          <p:nvPr>
            <p:ph type="dt" sz="half" idx="10"/>
          </p:nvPr>
        </p:nvSpPr>
        <p:spPr/>
        <p:txBody>
          <a:bodyPr/>
          <a:lstStyle>
            <a:lvl1pPr>
              <a:defRPr/>
            </a:lvl1pPr>
          </a:lstStyle>
          <a:p>
            <a:pPr>
              <a:defRPr/>
            </a:pPr>
            <a:fld id="{F96E0494-4530-4C4A-8AB5-FD341F136C01}" type="datetimeFigureOut">
              <a:rPr lang="nl-NL"/>
              <a:pPr>
                <a:defRPr/>
              </a:pPr>
              <a:t>16-4-2024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5A52D4C8-0455-4A27-8EA1-9E318755D197}"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3"/>
          <p:cNvSpPr>
            <a:spLocks noGrp="1"/>
          </p:cNvSpPr>
          <p:nvPr>
            <p:ph type="dt" sz="half" idx="10"/>
          </p:nvPr>
        </p:nvSpPr>
        <p:spPr/>
        <p:txBody>
          <a:bodyPr/>
          <a:lstStyle>
            <a:lvl1pPr>
              <a:defRPr/>
            </a:lvl1pPr>
          </a:lstStyle>
          <a:p>
            <a:pPr>
              <a:defRPr/>
            </a:pPr>
            <a:fld id="{8FB0262D-55BC-4AC2-95F3-83A49ABA819C}" type="datetimeFigureOut">
              <a:rPr lang="nl-NL"/>
              <a:pPr>
                <a:defRPr/>
              </a:pPr>
              <a:t>16-4-2024</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pPr>
              <a:defRPr/>
            </a:pPr>
            <a:fld id="{BA35DB68-4EB5-4D55-BFB5-3B4A363F94DC}"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3"/>
          <p:cNvSpPr>
            <a:spLocks noGrp="1"/>
          </p:cNvSpPr>
          <p:nvPr>
            <p:ph type="dt" sz="half" idx="10"/>
          </p:nvPr>
        </p:nvSpPr>
        <p:spPr/>
        <p:txBody>
          <a:bodyPr/>
          <a:lstStyle>
            <a:lvl1pPr>
              <a:defRPr/>
            </a:lvl1pPr>
          </a:lstStyle>
          <a:p>
            <a:pPr>
              <a:defRPr/>
            </a:pPr>
            <a:fld id="{F2C5E995-2385-4803-99AB-106C5D64AB74}" type="datetimeFigureOut">
              <a:rPr lang="nl-NL"/>
              <a:pPr>
                <a:defRPr/>
              </a:pPr>
              <a:t>16-4-2024</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pPr>
              <a:defRPr/>
            </a:pPr>
            <a:fld id="{F16128C9-1CCC-459E-94F5-FC4F97B600ED}"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C1C2A378-9ED8-4E77-AB48-0CBCEE8E6B34}" type="datetimeFigureOut">
              <a:rPr lang="nl-NL"/>
              <a:pPr>
                <a:defRPr/>
              </a:pPr>
              <a:t>16-4-2024</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pPr>
              <a:defRPr/>
            </a:pPr>
            <a:fld id="{66765DB3-8282-4222-9933-9FC7E21E9AE0}"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0ED63ECB-8479-41F6-A826-62E5D4300F4C}" type="datetimeFigureOut">
              <a:rPr lang="nl-NL"/>
              <a:pPr>
                <a:defRPr/>
              </a:pPr>
              <a:t>16-4-2024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CC159CA9-36B1-4A53-AB43-2D107809232C}"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8D34C7C0-04D9-431C-87BE-C2B8B012A994}" type="datetimeFigureOut">
              <a:rPr lang="nl-NL"/>
              <a:pPr>
                <a:defRPr/>
              </a:pPr>
              <a:t>16-4-2024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AC28056B-B8AF-4C06-8C9F-CC7D3C8B12FC}"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7" name="Tijdelijke aanduiding voor tekst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2C2D7A5-6971-4C1E-8DAF-E01E4A5FD6A8}" type="datetimeFigureOut">
              <a:rPr lang="nl-NL"/>
              <a:pPr>
                <a:defRPr/>
              </a:pPr>
              <a:t>16-4-2024</a:t>
            </a:fld>
            <a:endParaRPr lang="nl-NL"/>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nl-NL"/>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00DEF0D-D9F2-44A1-B5FD-C85DB236A053}"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1147398" y="640432"/>
            <a:ext cx="4948602" cy="1200329"/>
          </a:xfrm>
          <a:prstGeom prst="rect">
            <a:avLst/>
          </a:prstGeom>
          <a:noFill/>
          <a:ln w="9525">
            <a:solidFill>
              <a:schemeClr val="tx1"/>
            </a:solidFill>
            <a:miter lim="800000"/>
            <a:headEnd/>
            <a:tailEnd/>
          </a:ln>
        </p:spPr>
        <p:txBody>
          <a:bodyPr wrap="square" anchor="ctr">
            <a:spAutoFit/>
          </a:bodyPr>
          <a:lstStyle/>
          <a:p>
            <a:r>
              <a:rPr lang="nl-NL" sz="1200" b="1" dirty="0">
                <a:solidFill>
                  <a:srgbClr val="FF0000"/>
                </a:solidFill>
                <a:ea typeface="Calibri" pitchFamily="34" charset="0"/>
                <a:cs typeface="Arial" charset="0"/>
              </a:rPr>
              <a:t>Leerdoelen</a:t>
            </a:r>
          </a:p>
          <a:p>
            <a:r>
              <a:rPr lang="nl-NL" sz="1200" dirty="0">
                <a:latin typeface="+mj-lt"/>
                <a:ea typeface="Calibri" pitchFamily="34" charset="0"/>
                <a:cs typeface="Arial" charset="0"/>
              </a:rPr>
              <a:t>Na het maken van </a:t>
            </a:r>
            <a:r>
              <a:rPr lang="nl-NL" sz="1200">
                <a:latin typeface="+mj-lt"/>
                <a:ea typeface="Calibri" pitchFamily="34" charset="0"/>
                <a:cs typeface="Arial" charset="0"/>
              </a:rPr>
              <a:t>dit tussenproduct </a:t>
            </a:r>
            <a:r>
              <a:rPr lang="nl-NL" sz="1200" dirty="0">
                <a:latin typeface="+mj-lt"/>
                <a:ea typeface="Calibri" pitchFamily="34" charset="0"/>
                <a:cs typeface="Arial" charset="0"/>
              </a:rPr>
              <a:t>kun je:</a:t>
            </a:r>
          </a:p>
          <a:p>
            <a:pPr marL="171450" indent="-171450">
              <a:buFont typeface="Arial" pitchFamily="34" charset="0"/>
              <a:buChar char="•"/>
            </a:pPr>
            <a:r>
              <a:rPr lang="nl-NL" sz="1200" dirty="0">
                <a:latin typeface="+mj-lt"/>
                <a:ea typeface="Calibri" pitchFamily="34" charset="0"/>
                <a:cs typeface="Arial" charset="0"/>
              </a:rPr>
              <a:t>Aan de hand van selectiecriteria beargumenteren welke keuze je hebt gemaakt.</a:t>
            </a:r>
          </a:p>
          <a:p>
            <a:pPr marL="171450" indent="-171450">
              <a:buFont typeface="Arial" pitchFamily="34" charset="0"/>
              <a:buChar char="•"/>
            </a:pPr>
            <a:r>
              <a:rPr lang="nl-NL" sz="1200" dirty="0">
                <a:latin typeface="+mj-lt"/>
                <a:ea typeface="Calibri" pitchFamily="34" charset="0"/>
                <a:cs typeface="Arial" charset="0"/>
              </a:rPr>
              <a:t>Een gedetailleerd ontwerp op schaal maken</a:t>
            </a:r>
          </a:p>
          <a:p>
            <a:pPr marL="171450" indent="-171450">
              <a:buFont typeface="Arial" pitchFamily="34" charset="0"/>
              <a:buChar char="•"/>
            </a:pPr>
            <a:r>
              <a:rPr lang="nl-NL" sz="1200" dirty="0">
                <a:latin typeface="+mj-lt"/>
                <a:ea typeface="Calibri" pitchFamily="34" charset="0"/>
                <a:cs typeface="Arial" charset="0"/>
              </a:rPr>
              <a:t>Referentiebeelden kiezen om jullie ontwerp mee te verhelderen.</a:t>
            </a:r>
          </a:p>
        </p:txBody>
      </p:sp>
      <p:sp>
        <p:nvSpPr>
          <p:cNvPr id="14340" name="Rectangle 4"/>
          <p:cNvSpPr>
            <a:spLocks noChangeArrowheads="1"/>
          </p:cNvSpPr>
          <p:nvPr/>
        </p:nvSpPr>
        <p:spPr bwMode="auto">
          <a:xfrm>
            <a:off x="1143753" y="2101611"/>
            <a:ext cx="4952246" cy="1785104"/>
          </a:xfrm>
          <a:prstGeom prst="rect">
            <a:avLst/>
          </a:prstGeom>
          <a:noFill/>
          <a:ln w="9525">
            <a:solidFill>
              <a:schemeClr val="tx1"/>
            </a:solidFill>
            <a:miter lim="800000"/>
            <a:headEnd/>
            <a:tailEnd/>
          </a:ln>
        </p:spPr>
        <p:txBody>
          <a:bodyPr wrap="square" anchor="ctr">
            <a:spAutoFit/>
          </a:bodyPr>
          <a:lstStyle/>
          <a:p>
            <a:pPr eaLnBrk="0" hangingPunct="0"/>
            <a:r>
              <a:rPr lang="nl-NL" sz="1200" b="1" dirty="0">
                <a:solidFill>
                  <a:srgbClr val="FF0000"/>
                </a:solidFill>
                <a:latin typeface="Arial" panose="020B0604020202020204" pitchFamily="34" charset="0"/>
                <a:ea typeface="Calibri" pitchFamily="34" charset="0"/>
                <a:cs typeface="Arial" panose="020B0604020202020204" pitchFamily="34" charset="0"/>
              </a:rPr>
              <a:t>Leerproduct</a:t>
            </a:r>
            <a:r>
              <a:rPr lang="nl-NL" sz="1400" b="1" dirty="0">
                <a:solidFill>
                  <a:srgbClr val="FF0000"/>
                </a:solidFill>
                <a:latin typeface="Arial" panose="020B0604020202020204" pitchFamily="34" charset="0"/>
                <a:ea typeface="Calibri" pitchFamily="34" charset="0"/>
                <a:cs typeface="Arial" panose="020B0604020202020204" pitchFamily="34" charset="0"/>
              </a:rPr>
              <a:t>	</a:t>
            </a:r>
            <a:r>
              <a:rPr lang="nl-NL" sz="1100" b="1" dirty="0">
                <a:ea typeface="Calibri" pitchFamily="34" charset="0"/>
                <a:cs typeface="Arial" charset="0"/>
              </a:rPr>
              <a:t>		</a:t>
            </a:r>
          </a:p>
          <a:p>
            <a:pPr eaLnBrk="0" hangingPunct="0"/>
            <a:r>
              <a:rPr lang="nl-NL" sz="1200" dirty="0">
                <a:latin typeface="+mj-lt"/>
                <a:ea typeface="Calibri" pitchFamily="34" charset="0"/>
                <a:cs typeface="Arial" charset="0"/>
              </a:rPr>
              <a:t>Een gedetailleerd ontwerp op schaal geïnspireerd op jullie beste idee. Het product bevat:</a:t>
            </a:r>
            <a:br>
              <a:rPr lang="nl-NL" sz="1200" dirty="0">
                <a:latin typeface="+mj-lt"/>
                <a:ea typeface="Calibri" pitchFamily="34" charset="0"/>
                <a:cs typeface="Arial" charset="0"/>
              </a:rPr>
            </a:br>
            <a:r>
              <a:rPr lang="nl-NL" sz="1200" dirty="0">
                <a:latin typeface="+mj-lt"/>
                <a:ea typeface="Calibri" pitchFamily="34" charset="0"/>
                <a:cs typeface="Arial" charset="0"/>
              </a:rPr>
              <a:t>- een tekening op schaal</a:t>
            </a:r>
            <a:br>
              <a:rPr lang="nl-NL" sz="1200" dirty="0">
                <a:latin typeface="+mj-lt"/>
                <a:ea typeface="Calibri" pitchFamily="34" charset="0"/>
                <a:cs typeface="Arial" charset="0"/>
              </a:rPr>
            </a:br>
            <a:r>
              <a:rPr lang="nl-NL" sz="1200" dirty="0">
                <a:latin typeface="+mj-lt"/>
                <a:ea typeface="Calibri" pitchFamily="34" charset="0"/>
                <a:cs typeface="Arial" charset="0"/>
              </a:rPr>
              <a:t>- een legenda</a:t>
            </a:r>
            <a:br>
              <a:rPr lang="nl-NL" sz="1200" dirty="0">
                <a:latin typeface="+mj-lt"/>
                <a:ea typeface="Calibri" pitchFamily="34" charset="0"/>
                <a:cs typeface="Arial" charset="0"/>
              </a:rPr>
            </a:br>
            <a:r>
              <a:rPr lang="nl-NL" sz="1200" dirty="0">
                <a:latin typeface="+mj-lt"/>
                <a:ea typeface="Calibri" pitchFamily="34" charset="0"/>
                <a:cs typeface="Arial" charset="0"/>
              </a:rPr>
              <a:t>- een schaalbalk</a:t>
            </a:r>
            <a:br>
              <a:rPr lang="nl-NL" sz="1200" dirty="0">
                <a:latin typeface="+mj-lt"/>
                <a:ea typeface="Calibri" pitchFamily="34" charset="0"/>
                <a:cs typeface="Arial" charset="0"/>
              </a:rPr>
            </a:br>
            <a:r>
              <a:rPr lang="nl-NL" sz="1200" dirty="0">
                <a:latin typeface="+mj-lt"/>
                <a:ea typeface="Calibri" pitchFamily="34" charset="0"/>
                <a:cs typeface="Arial" charset="0"/>
              </a:rPr>
              <a:t>- een motiverende, aansprekende titel</a:t>
            </a:r>
            <a:br>
              <a:rPr lang="nl-NL" sz="1200" dirty="0">
                <a:latin typeface="+mj-lt"/>
                <a:ea typeface="Calibri" pitchFamily="34" charset="0"/>
                <a:cs typeface="Arial" charset="0"/>
              </a:rPr>
            </a:br>
            <a:r>
              <a:rPr lang="nl-NL" sz="1200" dirty="0">
                <a:latin typeface="+mj-lt"/>
                <a:ea typeface="Calibri" pitchFamily="34" charset="0"/>
                <a:cs typeface="Arial" charset="0"/>
              </a:rPr>
              <a:t>- referentiebeelden om jullie ontwerp mee te verhelderen</a:t>
            </a:r>
            <a:br>
              <a:rPr lang="nl-NL" sz="1200" dirty="0">
                <a:latin typeface="+mj-lt"/>
                <a:ea typeface="Calibri" pitchFamily="34" charset="0"/>
                <a:cs typeface="Arial" charset="0"/>
              </a:rPr>
            </a:br>
            <a:r>
              <a:rPr lang="nl-NL" sz="1200" dirty="0">
                <a:latin typeface="+mj-lt"/>
                <a:ea typeface="Calibri" pitchFamily="34" charset="0"/>
                <a:cs typeface="Arial" charset="0"/>
              </a:rPr>
              <a:t>- een verantwoording van de gemaakte keuzes binnen het ontwerp</a:t>
            </a:r>
          </a:p>
        </p:txBody>
      </p:sp>
      <p:sp>
        <p:nvSpPr>
          <p:cNvPr id="14342" name="Rectangle 6"/>
          <p:cNvSpPr>
            <a:spLocks noChangeArrowheads="1"/>
          </p:cNvSpPr>
          <p:nvPr/>
        </p:nvSpPr>
        <p:spPr bwMode="auto">
          <a:xfrm>
            <a:off x="7430778" y="563488"/>
            <a:ext cx="4044241" cy="2123658"/>
          </a:xfrm>
          <a:prstGeom prst="rect">
            <a:avLst/>
          </a:prstGeom>
          <a:noFill/>
          <a:ln w="9525">
            <a:solidFill>
              <a:schemeClr val="tx1"/>
            </a:solidFill>
            <a:miter lim="800000"/>
            <a:headEnd/>
            <a:tailEnd/>
          </a:ln>
        </p:spPr>
        <p:txBody>
          <a:bodyPr wrap="square" lIns="91440" tIns="45720" rIns="91440" bIns="45720" anchor="ctr">
            <a:spAutoFit/>
          </a:bodyPr>
          <a:lstStyle/>
          <a:p>
            <a:r>
              <a:rPr lang="nl-NL" sz="1200" b="1" dirty="0">
                <a:solidFill>
                  <a:srgbClr val="FF0000"/>
                </a:solidFill>
                <a:ea typeface="Calibri" pitchFamily="34" charset="0"/>
                <a:cs typeface="Arial" charset="0"/>
              </a:rPr>
              <a:t>Samenwerken</a:t>
            </a:r>
            <a:endParaRPr lang="nl-NL" sz="1200" dirty="0">
              <a:solidFill>
                <a:srgbClr val="FF0000"/>
              </a:solidFill>
              <a:ea typeface="Calibri" pitchFamily="34" charset="0"/>
              <a:cs typeface="Arial" charset="0"/>
            </a:endParaRPr>
          </a:p>
          <a:p>
            <a:pPr lvl="0" indent="-171450" fontAlgn="base">
              <a:spcBef>
                <a:spcPct val="0"/>
              </a:spcBef>
              <a:spcAft>
                <a:spcPct val="0"/>
              </a:spcAft>
              <a:buFont typeface="Arial" pitchFamily="34" charset="0"/>
              <a:buChar char="•"/>
              <a:defRPr/>
            </a:pPr>
            <a:r>
              <a:rPr lang="nl-NL" sz="1200" dirty="0">
                <a:latin typeface="+mj-lt"/>
                <a:ea typeface="Calibri" pitchFamily="34" charset="0"/>
                <a:cs typeface="Arial" panose="020B0604020202020204" pitchFamily="34" charset="0"/>
              </a:rPr>
              <a:t>Dit product maak je met je groepje.</a:t>
            </a:r>
          </a:p>
          <a:p>
            <a:pPr lvl="0" indent="-171450" fontAlgn="base">
              <a:spcBef>
                <a:spcPct val="0"/>
              </a:spcBef>
              <a:spcAft>
                <a:spcPct val="0"/>
              </a:spcAft>
              <a:buFont typeface="Arial" pitchFamily="34" charset="0"/>
              <a:buChar char="•"/>
              <a:defRPr/>
            </a:pPr>
            <a:r>
              <a:rPr lang="nl-NL" sz="1200" dirty="0">
                <a:latin typeface="+mj-lt"/>
                <a:ea typeface="Calibri" pitchFamily="34" charset="0"/>
                <a:cs typeface="Arial" panose="020B0604020202020204" pitchFamily="34" charset="0"/>
              </a:rPr>
              <a:t>Lever je product in via Teams</a:t>
            </a:r>
          </a:p>
          <a:p>
            <a:pPr lvl="0" indent="-171450" fontAlgn="base">
              <a:spcBef>
                <a:spcPct val="0"/>
              </a:spcBef>
              <a:spcAft>
                <a:spcPct val="0"/>
              </a:spcAft>
              <a:buFont typeface="Arial" pitchFamily="34" charset="0"/>
              <a:buChar char="•"/>
              <a:defRPr/>
            </a:pPr>
            <a:r>
              <a:rPr lang="nl-NL" sz="1200" dirty="0">
                <a:latin typeface="+mj-lt"/>
                <a:ea typeface="Calibri" pitchFamily="34" charset="0"/>
                <a:cs typeface="Arial" panose="020B0604020202020204" pitchFamily="34" charset="0"/>
              </a:rPr>
              <a:t>Je wordt een groepje feedbackfriends geplaatst</a:t>
            </a:r>
          </a:p>
          <a:p>
            <a:pPr lvl="0" indent="-171450" fontAlgn="base">
              <a:spcBef>
                <a:spcPct val="0"/>
              </a:spcBef>
              <a:spcAft>
                <a:spcPct val="0"/>
              </a:spcAft>
              <a:buFont typeface="Arial" pitchFamily="34" charset="0"/>
              <a:buChar char="•"/>
              <a:defRPr/>
            </a:pPr>
            <a:r>
              <a:rPr lang="nl-NL" sz="1200" dirty="0">
                <a:latin typeface="+mj-lt"/>
                <a:ea typeface="Calibri" pitchFamily="34" charset="0"/>
                <a:cs typeface="Arial" panose="020B0604020202020204" pitchFamily="34" charset="0"/>
              </a:rPr>
              <a:t>Geef feedback op de producten van anderen en ontvang feedback</a:t>
            </a:r>
          </a:p>
          <a:p>
            <a:pPr lvl="0" indent="-171450" fontAlgn="base">
              <a:spcBef>
                <a:spcPct val="0"/>
              </a:spcBef>
              <a:spcAft>
                <a:spcPct val="0"/>
              </a:spcAft>
              <a:buFont typeface="Arial" pitchFamily="34" charset="0"/>
              <a:buChar char="•"/>
              <a:defRPr/>
            </a:pPr>
            <a:r>
              <a:rPr lang="nl-NL" sz="1200" dirty="0">
                <a:latin typeface="+mj-lt"/>
                <a:cs typeface="Arial" panose="020B0604020202020204" pitchFamily="34" charset="0"/>
              </a:rPr>
              <a:t>Beschrijf in je reflectieverslag hoe je het feedback geven ervaren hebt.  </a:t>
            </a:r>
          </a:p>
          <a:p>
            <a:pPr lvl="0" fontAlgn="base">
              <a:spcBef>
                <a:spcPct val="0"/>
              </a:spcBef>
              <a:spcAft>
                <a:spcPct val="0"/>
              </a:spcAft>
              <a:defRPr/>
            </a:pPr>
            <a:endParaRPr lang="nl-NL" sz="1200" dirty="0">
              <a:latin typeface="+mj-lt"/>
              <a:cs typeface="Arial" panose="020B0604020202020204" pitchFamily="34" charset="0"/>
            </a:endParaRPr>
          </a:p>
          <a:p>
            <a:pPr>
              <a:defRPr/>
            </a:pPr>
            <a:r>
              <a:rPr lang="nl-NL" sz="1200" dirty="0">
                <a:latin typeface="+mj-lt"/>
                <a:cs typeface="Arial"/>
              </a:rPr>
              <a:t>Deadline  = woensdag 5 juni</a:t>
            </a:r>
          </a:p>
          <a:p>
            <a:pPr>
              <a:defRPr/>
            </a:pPr>
            <a:r>
              <a:rPr lang="nl-NL" sz="1200" dirty="0" err="1">
                <a:latin typeface="+mj-lt"/>
                <a:cs typeface="Arial"/>
              </a:rPr>
              <a:t>Feedbackfriends</a:t>
            </a:r>
            <a:r>
              <a:rPr lang="nl-NL" sz="1200" dirty="0">
                <a:latin typeface="+mj-lt"/>
                <a:cs typeface="Arial"/>
              </a:rPr>
              <a:t> = vrijdag </a:t>
            </a:r>
            <a:r>
              <a:rPr lang="nl-NL" sz="1200">
                <a:latin typeface="+mj-lt"/>
                <a:cs typeface="Arial"/>
              </a:rPr>
              <a:t>14 juni</a:t>
            </a:r>
            <a:endParaRPr lang="nl-NL" sz="1200" dirty="0">
              <a:latin typeface="+mj-lt"/>
              <a:cs typeface="Arial" panose="020B0604020202020204" pitchFamily="34" charset="0"/>
            </a:endParaRPr>
          </a:p>
        </p:txBody>
      </p:sp>
      <p:sp>
        <p:nvSpPr>
          <p:cNvPr id="14344" name="Rectangle 8"/>
          <p:cNvSpPr>
            <a:spLocks noChangeArrowheads="1"/>
          </p:cNvSpPr>
          <p:nvPr/>
        </p:nvSpPr>
        <p:spPr bwMode="auto">
          <a:xfrm>
            <a:off x="7430777" y="2906358"/>
            <a:ext cx="4044241" cy="646331"/>
          </a:xfrm>
          <a:prstGeom prst="rect">
            <a:avLst/>
          </a:prstGeom>
          <a:noFill/>
          <a:ln w="9525">
            <a:solidFill>
              <a:schemeClr val="tx1"/>
            </a:solidFill>
            <a:miter lim="800000"/>
            <a:headEnd/>
            <a:tailEnd/>
          </a:ln>
        </p:spPr>
        <p:txBody>
          <a:bodyPr wrap="square" anchor="ctr">
            <a:spAutoFit/>
          </a:bodyPr>
          <a:lstStyle/>
          <a:p>
            <a:r>
              <a:rPr lang="nl-NL" sz="1200" b="1" dirty="0">
                <a:solidFill>
                  <a:srgbClr val="FF0000"/>
                </a:solidFill>
                <a:ea typeface="Calibri" pitchFamily="34" charset="0"/>
                <a:cs typeface="Arial" charset="0"/>
              </a:rPr>
              <a:t>Bijeenkomsten</a:t>
            </a:r>
            <a:r>
              <a:rPr lang="nl-NL" sz="1100" b="1" dirty="0">
                <a:ea typeface="Calibri" pitchFamily="34" charset="0"/>
                <a:cs typeface="Arial" charset="0"/>
              </a:rPr>
              <a:t>		</a:t>
            </a:r>
            <a:endParaRPr lang="nl-NL" sz="1100" dirty="0">
              <a:ea typeface="Calibri" pitchFamily="34" charset="0"/>
              <a:cs typeface="Arial" charset="0"/>
            </a:endParaRPr>
          </a:p>
          <a:p>
            <a:pPr marL="171450" indent="-171450" eaLnBrk="0" hangingPunct="0">
              <a:buFont typeface="Arial" pitchFamily="34" charset="0"/>
              <a:buChar char="•"/>
            </a:pPr>
            <a:r>
              <a:rPr lang="nl-NL" sz="1200" dirty="0">
                <a:latin typeface="+mj-lt"/>
                <a:ea typeface="Calibri" pitchFamily="34" charset="0"/>
                <a:cs typeface="Arial" charset="0"/>
              </a:rPr>
              <a:t>Lessen schaaltekenen</a:t>
            </a:r>
          </a:p>
          <a:p>
            <a:pPr marL="171450" indent="-171450" eaLnBrk="0" hangingPunct="0">
              <a:buFont typeface="Arial" pitchFamily="34" charset="0"/>
              <a:buChar char="•"/>
            </a:pPr>
            <a:r>
              <a:rPr lang="nl-NL" sz="1200" dirty="0">
                <a:latin typeface="+mj-lt"/>
                <a:ea typeface="Calibri" pitchFamily="34" charset="0"/>
                <a:cs typeface="Arial" charset="0"/>
              </a:rPr>
              <a:t>Editorial Review</a:t>
            </a:r>
          </a:p>
        </p:txBody>
      </p:sp>
      <p:sp>
        <p:nvSpPr>
          <p:cNvPr id="14346" name="Rectangle 8"/>
          <p:cNvSpPr>
            <a:spLocks noChangeArrowheads="1"/>
          </p:cNvSpPr>
          <p:nvPr/>
        </p:nvSpPr>
        <p:spPr bwMode="auto">
          <a:xfrm>
            <a:off x="7430777" y="3679569"/>
            <a:ext cx="4044241" cy="630365"/>
          </a:xfrm>
          <a:prstGeom prst="rect">
            <a:avLst/>
          </a:prstGeom>
          <a:noFill/>
          <a:ln w="9525">
            <a:solidFill>
              <a:schemeClr val="tx1"/>
            </a:solidFill>
            <a:miter lim="800000"/>
            <a:headEnd/>
            <a:tailEnd/>
          </a:ln>
        </p:spPr>
        <p:txBody>
          <a:bodyPr wrap="square" anchor="ctr">
            <a:spAutoFit/>
          </a:bodyPr>
          <a:lstStyle/>
          <a:p>
            <a:pPr defTabSz="457200">
              <a:lnSpc>
                <a:spcPct val="80000"/>
              </a:lnSpc>
              <a:spcBef>
                <a:spcPct val="50000"/>
              </a:spcBef>
              <a:tabLst>
                <a:tab pos="176213" algn="l"/>
                <a:tab pos="1163638" algn="l"/>
              </a:tabLst>
            </a:pPr>
            <a:r>
              <a:rPr lang="nl-NL" sz="1200" b="1" dirty="0">
                <a:solidFill>
                  <a:srgbClr val="FF0000"/>
                </a:solidFill>
                <a:ea typeface="Calibri" pitchFamily="34" charset="0"/>
                <a:cs typeface="Arial" charset="0"/>
              </a:rPr>
              <a:t>Bronnen</a:t>
            </a:r>
            <a:endParaRPr lang="nl-NL" sz="1200" b="1" dirty="0">
              <a:solidFill>
                <a:srgbClr val="0070C0"/>
              </a:solidFill>
              <a:ea typeface="Calibri" pitchFamily="34" charset="0"/>
              <a:cs typeface="Arial" charset="0"/>
            </a:endParaRPr>
          </a:p>
          <a:p>
            <a:pPr marL="285750" indent="-285750" defTabSz="457200">
              <a:lnSpc>
                <a:spcPct val="80000"/>
              </a:lnSpc>
              <a:spcBef>
                <a:spcPct val="50000"/>
              </a:spcBef>
              <a:buFont typeface="Arial" panose="020B0604020202020204" pitchFamily="34" charset="0"/>
              <a:buChar char="•"/>
              <a:tabLst>
                <a:tab pos="176213" algn="l"/>
                <a:tab pos="1163638" algn="l"/>
              </a:tabLst>
            </a:pPr>
            <a:r>
              <a:rPr lang="nl-NL" sz="1200" dirty="0">
                <a:latin typeface="+mj-lt"/>
                <a:ea typeface="Calibri" pitchFamily="34" charset="0"/>
                <a:cs typeface="Arial" charset="0"/>
              </a:rPr>
              <a:t>Gebruik Google om ontwerptekeningen van ontwerpbureaus te kunnen bekijken.</a:t>
            </a:r>
            <a:endParaRPr lang="nl-NL" sz="1200" dirty="0">
              <a:ea typeface="Calibri" pitchFamily="34" charset="0"/>
              <a:cs typeface="Arial" charset="0"/>
            </a:endParaRPr>
          </a:p>
        </p:txBody>
      </p:sp>
      <p:sp>
        <p:nvSpPr>
          <p:cNvPr id="14348" name="Tekstvak 23"/>
          <p:cNvSpPr txBox="1">
            <a:spLocks noChangeArrowheads="1"/>
          </p:cNvSpPr>
          <p:nvPr/>
        </p:nvSpPr>
        <p:spPr bwMode="auto">
          <a:xfrm>
            <a:off x="1143754" y="147025"/>
            <a:ext cx="9148959" cy="461665"/>
          </a:xfrm>
          <a:prstGeom prst="rect">
            <a:avLst/>
          </a:prstGeom>
          <a:noFill/>
          <a:ln w="9525">
            <a:noFill/>
            <a:miter lim="800000"/>
            <a:headEnd/>
            <a:tailEnd/>
          </a:ln>
        </p:spPr>
        <p:txBody>
          <a:bodyPr wrap="square">
            <a:spAutoFit/>
          </a:bodyPr>
          <a:lstStyle/>
          <a:p>
            <a:r>
              <a:rPr lang="nl-NL" sz="2400" dirty="0">
                <a:latin typeface="Arial" panose="020B0604020202020204" pitchFamily="34" charset="0"/>
                <a:cs typeface="Arial" panose="020B0604020202020204" pitchFamily="34" charset="0"/>
              </a:rPr>
              <a:t>2324 </a:t>
            </a:r>
            <a:r>
              <a:rPr lang="nl-NL" sz="2400">
                <a:latin typeface="Arial" panose="020B0604020202020204" pitchFamily="34" charset="0"/>
                <a:cs typeface="Arial" panose="020B0604020202020204" pitchFamily="34" charset="0"/>
              </a:rPr>
              <a:t>IRG TP3 </a:t>
            </a:r>
            <a:r>
              <a:rPr lang="nl-NL" sz="2400" dirty="0">
                <a:latin typeface="Arial" panose="020B0604020202020204" pitchFamily="34" charset="0"/>
                <a:cs typeface="Arial" panose="020B0604020202020204" pitchFamily="34" charset="0"/>
              </a:rPr>
              <a:t>Het ontwerp</a:t>
            </a:r>
          </a:p>
        </p:txBody>
      </p:sp>
      <p:pic>
        <p:nvPicPr>
          <p:cNvPr id="19" name="Afbeelding 18"/>
          <p:cNvPicPr>
            <a:picLocks noChangeAspect="1"/>
          </p:cNvPicPr>
          <p:nvPr/>
        </p:nvPicPr>
        <p:blipFill rotWithShape="1">
          <a:blip r:embed="rId4" cstate="print"/>
          <a:srcRect l="21805" r="10840"/>
          <a:stretch/>
        </p:blipFill>
        <p:spPr>
          <a:xfrm>
            <a:off x="646868" y="608690"/>
            <a:ext cx="365691" cy="503851"/>
          </a:xfrm>
          <a:prstGeom prst="rect">
            <a:avLst/>
          </a:prstGeom>
        </p:spPr>
      </p:pic>
      <p:pic>
        <p:nvPicPr>
          <p:cNvPr id="20" name="Afbeelding 19"/>
          <p:cNvPicPr>
            <a:picLocks noChangeAspect="1"/>
          </p:cNvPicPr>
          <p:nvPr/>
        </p:nvPicPr>
        <p:blipFill>
          <a:blip r:embed="rId5" cstate="print"/>
          <a:stretch>
            <a:fillRect/>
          </a:stretch>
        </p:blipFill>
        <p:spPr>
          <a:xfrm>
            <a:off x="646868" y="2120448"/>
            <a:ext cx="336563" cy="410721"/>
          </a:xfrm>
          <a:prstGeom prst="rect">
            <a:avLst/>
          </a:prstGeom>
        </p:spPr>
      </p:pic>
      <p:pic>
        <p:nvPicPr>
          <p:cNvPr id="22" name="Afbeelding 21"/>
          <p:cNvPicPr>
            <a:picLocks noChangeAspect="1"/>
          </p:cNvPicPr>
          <p:nvPr/>
        </p:nvPicPr>
        <p:blipFill>
          <a:blip r:embed="rId6" cstate="print"/>
          <a:stretch>
            <a:fillRect/>
          </a:stretch>
        </p:blipFill>
        <p:spPr>
          <a:xfrm>
            <a:off x="619531" y="4196081"/>
            <a:ext cx="363900" cy="568913"/>
          </a:xfrm>
          <a:prstGeom prst="rect">
            <a:avLst/>
          </a:prstGeom>
        </p:spPr>
      </p:pic>
      <p:pic>
        <p:nvPicPr>
          <p:cNvPr id="23" name="Afbeelding 22"/>
          <p:cNvPicPr>
            <a:picLocks noChangeAspect="1"/>
          </p:cNvPicPr>
          <p:nvPr/>
        </p:nvPicPr>
        <p:blipFill>
          <a:blip r:embed="rId7" cstate="print"/>
          <a:stretch>
            <a:fillRect/>
          </a:stretch>
        </p:blipFill>
        <p:spPr>
          <a:xfrm>
            <a:off x="6859247" y="703605"/>
            <a:ext cx="447500" cy="305114"/>
          </a:xfrm>
          <a:prstGeom prst="rect">
            <a:avLst/>
          </a:prstGeom>
        </p:spPr>
      </p:pic>
      <p:pic>
        <p:nvPicPr>
          <p:cNvPr id="24" name="Afbeelding 23"/>
          <p:cNvPicPr>
            <a:picLocks noChangeAspect="1"/>
          </p:cNvPicPr>
          <p:nvPr/>
        </p:nvPicPr>
        <p:blipFill>
          <a:blip r:embed="rId8" cstate="print"/>
          <a:stretch>
            <a:fillRect/>
          </a:stretch>
        </p:blipFill>
        <p:spPr>
          <a:xfrm>
            <a:off x="6880672" y="3895861"/>
            <a:ext cx="426075" cy="414073"/>
          </a:xfrm>
          <a:prstGeom prst="rect">
            <a:avLst/>
          </a:prstGeom>
        </p:spPr>
      </p:pic>
      <p:pic>
        <p:nvPicPr>
          <p:cNvPr id="25" name="Afbeelding 24"/>
          <p:cNvPicPr>
            <a:picLocks noChangeAspect="1"/>
          </p:cNvPicPr>
          <p:nvPr/>
        </p:nvPicPr>
        <p:blipFill rotWithShape="1">
          <a:blip r:embed="rId9" cstate="print"/>
          <a:srcRect l="17050" t="33024" r="61669" b="30375"/>
          <a:stretch/>
        </p:blipFill>
        <p:spPr>
          <a:xfrm>
            <a:off x="6876400" y="2830149"/>
            <a:ext cx="396240" cy="383141"/>
          </a:xfrm>
          <a:prstGeom prst="rect">
            <a:avLst/>
          </a:prstGeom>
        </p:spPr>
      </p:pic>
      <p:sp>
        <p:nvSpPr>
          <p:cNvPr id="26" name="Rectangle 4"/>
          <p:cNvSpPr>
            <a:spLocks noChangeArrowheads="1"/>
          </p:cNvSpPr>
          <p:nvPr/>
        </p:nvSpPr>
        <p:spPr bwMode="auto">
          <a:xfrm>
            <a:off x="1147430" y="4147565"/>
            <a:ext cx="4948569" cy="1969770"/>
          </a:xfrm>
          <a:prstGeom prst="rect">
            <a:avLst/>
          </a:prstGeom>
          <a:noFill/>
          <a:ln w="9525">
            <a:solidFill>
              <a:schemeClr val="tx1"/>
            </a:solidFill>
            <a:miter lim="800000"/>
            <a:headEnd/>
            <a:tailEnd/>
          </a:ln>
        </p:spPr>
        <p:txBody>
          <a:bodyPr wrap="square" anchor="ctr">
            <a:spAutoFit/>
          </a:bodyPr>
          <a:lstStyle/>
          <a:p>
            <a:pPr eaLnBrk="0" hangingPunct="0"/>
            <a:r>
              <a:rPr lang="nl-NL" sz="1200" b="1" dirty="0">
                <a:solidFill>
                  <a:srgbClr val="FF0000"/>
                </a:solidFill>
                <a:ea typeface="Calibri" pitchFamily="34" charset="0"/>
                <a:cs typeface="Arial" charset="0"/>
              </a:rPr>
              <a:t>Leerpad	</a:t>
            </a:r>
            <a:r>
              <a:rPr lang="nl-NL" sz="1400" b="1" dirty="0">
                <a:solidFill>
                  <a:srgbClr val="FF0000"/>
                </a:solidFill>
                <a:ea typeface="Calibri" pitchFamily="34" charset="0"/>
                <a:cs typeface="Arial" charset="0"/>
              </a:rPr>
              <a:t>	</a:t>
            </a:r>
            <a:r>
              <a:rPr lang="nl-NL" sz="1200" b="1" dirty="0">
                <a:ea typeface="Calibri" pitchFamily="34" charset="0"/>
                <a:cs typeface="Arial" charset="0"/>
              </a:rPr>
              <a:t>	</a:t>
            </a:r>
            <a:br>
              <a:rPr lang="nl-NL" sz="1200" dirty="0">
                <a:ea typeface="Calibri" pitchFamily="34" charset="0"/>
                <a:cs typeface="Arial" charset="0"/>
              </a:rPr>
            </a:br>
            <a:r>
              <a:rPr lang="nl-NL" sz="1200" dirty="0">
                <a:latin typeface="+mj-lt"/>
                <a:ea typeface="Calibri" pitchFamily="34" charset="0"/>
                <a:cs typeface="Arial" charset="0"/>
              </a:rPr>
              <a:t>- Kies met elkaar jullie beste idee uit.</a:t>
            </a:r>
            <a:br>
              <a:rPr lang="nl-NL" sz="1200" dirty="0">
                <a:latin typeface="+mj-lt"/>
                <a:ea typeface="Calibri" pitchFamily="34" charset="0"/>
                <a:cs typeface="Arial" charset="0"/>
              </a:rPr>
            </a:br>
            <a:r>
              <a:rPr lang="nl-NL" sz="1200" dirty="0">
                <a:latin typeface="+mj-lt"/>
                <a:ea typeface="Calibri" pitchFamily="34" charset="0"/>
                <a:cs typeface="Arial" charset="0"/>
              </a:rPr>
              <a:t>- Maak het ontwerp op schaal (denk goed na over kleurgebruik).</a:t>
            </a:r>
            <a:br>
              <a:rPr lang="nl-NL" sz="1200" dirty="0">
                <a:latin typeface="+mj-lt"/>
                <a:ea typeface="Calibri" pitchFamily="34" charset="0"/>
                <a:cs typeface="Arial" charset="0"/>
              </a:rPr>
            </a:br>
            <a:r>
              <a:rPr lang="nl-NL" sz="1200" dirty="0">
                <a:latin typeface="+mj-lt"/>
                <a:ea typeface="Calibri" pitchFamily="34" charset="0"/>
                <a:cs typeface="Arial" charset="0"/>
              </a:rPr>
              <a:t>- Maak een duidelijke legenda, zodat iedereen begrijpt wat er op jullie ontwerp te zien is. </a:t>
            </a:r>
            <a:br>
              <a:rPr lang="nl-NL" sz="1200" dirty="0">
                <a:latin typeface="+mj-lt"/>
                <a:ea typeface="Calibri" pitchFamily="34" charset="0"/>
                <a:cs typeface="Arial" charset="0"/>
              </a:rPr>
            </a:br>
            <a:r>
              <a:rPr lang="nl-NL" sz="1200" dirty="0">
                <a:latin typeface="+mj-lt"/>
                <a:ea typeface="Calibri" pitchFamily="34" charset="0"/>
                <a:cs typeface="Arial" charset="0"/>
              </a:rPr>
              <a:t>- Schrijf een korte en duidelijke ontwerptoelichting. Wie kan het gebruiken? Wat is het meest opvallend aan jullie ontwerp? Hoeveel gaat het ongeveer kosten? Wat is duurzaam aan jullie plan? Voldoet het aan de ontwerpeisen?</a:t>
            </a:r>
          </a:p>
          <a:p>
            <a:pPr eaLnBrk="0" hangingPunct="0"/>
            <a:r>
              <a:rPr lang="nl-NL" sz="1200" dirty="0">
                <a:latin typeface="+mj-lt"/>
                <a:ea typeface="Calibri" pitchFamily="34" charset="0"/>
                <a:cs typeface="Arial" charset="0"/>
              </a:rPr>
              <a:t>- Kies mooie referentiebeelden om jullie ontwerp zo goed mogelijk te ondersteunen. </a:t>
            </a:r>
          </a:p>
        </p:txBody>
      </p:sp>
      <p:pic>
        <p:nvPicPr>
          <p:cNvPr id="15" name="Afbeelding 14">
            <a:extLst>
              <a:ext uri="{FF2B5EF4-FFF2-40B4-BE49-F238E27FC236}">
                <a16:creationId xmlns:a16="http://schemas.microsoft.com/office/drawing/2014/main" id="{F04F30D1-4893-4362-9962-B4C8794802A7}"/>
              </a:ext>
            </a:extLst>
          </p:cNvPr>
          <p:cNvPicPr>
            <a:picLocks noChangeAspect="1"/>
          </p:cNvPicPr>
          <p:nvPr/>
        </p:nvPicPr>
        <p:blipFill>
          <a:blip r:embed="rId10"/>
          <a:stretch>
            <a:fillRect/>
          </a:stretch>
        </p:blipFill>
        <p:spPr>
          <a:xfrm>
            <a:off x="7449654" y="4506058"/>
            <a:ext cx="2160240" cy="989831"/>
          </a:xfrm>
          <a:prstGeom prst="rect">
            <a:avLst/>
          </a:prstGeom>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67c63a5-6c7f-42bb-9d17-0feff5816463">
      <Terms xmlns="http://schemas.microsoft.com/office/infopath/2007/PartnerControls"/>
    </lcf76f155ced4ddcb4097134ff3c332f>
    <TaxCatchAll xmlns="c20cf8ba-b598-4d03-85bf-01d90a2844ae" xsi:nil="true"/>
    <MediaLengthInSeconds xmlns="c67c63a5-6c7f-42bb-9d17-0feff581646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F9727D3906D7945984BB753BA79C6C7" ma:contentTypeVersion="15" ma:contentTypeDescription="Een nieuw document maken." ma:contentTypeScope="" ma:versionID="b705bd57771d5b5977f7919ee309c30f">
  <xsd:schema xmlns:xsd="http://www.w3.org/2001/XMLSchema" xmlns:xs="http://www.w3.org/2001/XMLSchema" xmlns:p="http://schemas.microsoft.com/office/2006/metadata/properties" xmlns:ns2="c67c63a5-6c7f-42bb-9d17-0feff5816463" xmlns:ns3="c20cf8ba-b598-4d03-85bf-01d90a2844ae" targetNamespace="http://schemas.microsoft.com/office/2006/metadata/properties" ma:root="true" ma:fieldsID="05c3486ec18a18b1f535a3b94463eec2" ns2:_="" ns3:_="">
    <xsd:import namespace="c67c63a5-6c7f-42bb-9d17-0feff5816463"/>
    <xsd:import namespace="c20cf8ba-b598-4d03-85bf-01d90a2844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7c63a5-6c7f-42bb-9d17-0feff58164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20cf8ba-b598-4d03-85bf-01d90a2844ae"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846b252f-af12-4d5a-a498-f152b1d5d221}" ma:internalName="TaxCatchAll" ma:showField="CatchAllData" ma:web="c20cf8ba-b598-4d03-85bf-01d90a2844a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5374C0-4235-4311-AFEC-7094CF878292}">
  <ds:schemaRefs>
    <ds:schemaRef ds:uri="http://schemas.microsoft.com/sharepoint/v3/contenttype/forms"/>
  </ds:schemaRefs>
</ds:datastoreItem>
</file>

<file path=customXml/itemProps2.xml><?xml version="1.0" encoding="utf-8"?>
<ds:datastoreItem xmlns:ds="http://schemas.openxmlformats.org/officeDocument/2006/customXml" ds:itemID="{3BBDA9D3-C337-4A88-9512-31E2BC19247F}">
  <ds:schemaRefs>
    <ds:schemaRef ds:uri="http://schemas.microsoft.com/office/2006/metadata/properties"/>
    <ds:schemaRef ds:uri="http://purl.org/dc/terms/"/>
    <ds:schemaRef ds:uri="http://purl.org/dc/elements/1.1/"/>
    <ds:schemaRef ds:uri="2c4f0c93-2979-4f27-aab2-70de95932352"/>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c6f82ce1-f6df-49a5-8b49-cf8409a27aa4"/>
    <ds:schemaRef ds:uri="http://purl.org/dc/dcmitype/"/>
    <ds:schemaRef ds:uri="c67c63a5-6c7f-42bb-9d17-0feff5816463"/>
    <ds:schemaRef ds:uri="c20cf8ba-b598-4d03-85bf-01d90a2844ae"/>
  </ds:schemaRefs>
</ds:datastoreItem>
</file>

<file path=customXml/itemProps3.xml><?xml version="1.0" encoding="utf-8"?>
<ds:datastoreItem xmlns:ds="http://schemas.openxmlformats.org/officeDocument/2006/customXml" ds:itemID="{16E358D6-0173-4ADC-AC1C-C74F769FBC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7c63a5-6c7f-42bb-9d17-0feff5816463"/>
    <ds:schemaRef ds:uri="c20cf8ba-b598-4d03-85bf-01d90a2844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510</TotalTime>
  <Words>276</Words>
  <Application>Microsoft Office PowerPoint</Application>
  <PresentationFormat>Breedbeeld</PresentationFormat>
  <Paragraphs>25</Paragraphs>
  <Slides>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vt:i4>
      </vt:variant>
    </vt:vector>
  </HeadingPairs>
  <TitlesOfParts>
    <vt:vector size="4" baseType="lpstr">
      <vt:lpstr>Arial</vt:lpstr>
      <vt:lpstr>Calibri</vt:lpstr>
      <vt:lpstr>Office-thema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vaka</dc:creator>
  <cp:lastModifiedBy>Steven Linkels</cp:lastModifiedBy>
  <cp:revision>189</cp:revision>
  <dcterms:created xsi:type="dcterms:W3CDTF">2010-03-30T09:26:20Z</dcterms:created>
  <dcterms:modified xsi:type="dcterms:W3CDTF">2024-04-16T10:53:32Z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0x0101002F9727D3906D7945984BB753BA79C6C7</vt:lpwstr>
  </property>
  <property fmtid="{D5CDD505-2E9C-101B-9397-08002B2CF9AE}" pid="3" name="TriggerFlowInfo">
    <vt:lpwstr/>
  </property>
  <property fmtid="{D5CDD505-2E9C-101B-9397-08002B2CF9AE}" pid="4" name="_ExtendedDescription">
    <vt:lpwstr/>
  </property>
  <property fmtid="{D5CDD505-2E9C-101B-9397-08002B2CF9AE}" pid="5" name="MediaServiceImageTags">
    <vt:lpwstr/>
  </property>
  <property fmtid="{D5CDD505-2E9C-101B-9397-08002B2CF9AE}" pid="6" name="Order">
    <vt:r8>6001900</vt:r8>
  </property>
  <property fmtid="{D5CDD505-2E9C-101B-9397-08002B2CF9AE}" pid="7" name="xd_Signature">
    <vt:bool>false</vt:bool>
  </property>
  <property fmtid="{D5CDD505-2E9C-101B-9397-08002B2CF9AE}" pid="8" name="xd_ProgID">
    <vt:lpwstr/>
  </property>
  <property fmtid="{D5CDD505-2E9C-101B-9397-08002B2CF9AE}" pid="9" name="ComplianceAssetId">
    <vt:lpwstr/>
  </property>
  <property fmtid="{D5CDD505-2E9C-101B-9397-08002B2CF9AE}" pid="10" name="TemplateUrl">
    <vt:lpwstr/>
  </property>
</Properties>
</file>