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0" r:id="rId6"/>
    <p:sldId id="257" r:id="rId7"/>
    <p:sldId id="259" r:id="rId8"/>
    <p:sldId id="258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SXonZXm01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Maak het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Multiculturele wereld</a:t>
            </a:r>
            <a:r>
              <a:rPr lang="nl-NL" sz="3200" b="1" dirty="0"/>
              <a:t>                                                                     </a:t>
            </a:r>
            <a:r>
              <a:rPr lang="nl-NL" dirty="0"/>
              <a:t>Periode 3</a:t>
            </a:r>
          </a:p>
        </p:txBody>
      </p:sp>
      <p:pic>
        <p:nvPicPr>
          <p:cNvPr id="1026" name="Picture 2" descr="Afbeeldingsresultaat voor multiculturele wer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730" y="3613384"/>
            <a:ext cx="3253831" cy="216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90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 dirty="0">
                <a:solidFill>
                  <a:srgbClr val="C00000"/>
                </a:solidFill>
              </a:rPr>
              <a:t>Opdrachten: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>
                <a:hlinkClick r:id="rId2"/>
              </a:rPr>
              <a:t>Cultuur </a:t>
            </a:r>
            <a:endParaRPr lang="nl-NL" dirty="0"/>
          </a:p>
          <a:p>
            <a:pPr lvl="0"/>
            <a:r>
              <a:rPr lang="nl-NL" dirty="0"/>
              <a:t> Jullie krijgen een cultuuropdracht van je docent.</a:t>
            </a:r>
          </a:p>
          <a:p>
            <a:pPr lvl="0"/>
            <a:r>
              <a:rPr lang="nl-NL" dirty="0"/>
              <a:t>Jullie werken in groepjes in de lessen aan deze opdracht. </a:t>
            </a:r>
          </a:p>
          <a:p>
            <a:pPr lvl="0"/>
            <a:r>
              <a:rPr lang="nl-NL" dirty="0"/>
              <a:t> Presentatie over één cultuur</a:t>
            </a:r>
          </a:p>
          <a:p>
            <a:r>
              <a:rPr lang="nl-NL" dirty="0"/>
              <a:t>Lunch met hapjes van deze cultuur</a:t>
            </a:r>
            <a:br>
              <a:rPr lang="nl-NL" dirty="0"/>
            </a:br>
            <a:r>
              <a:rPr lang="nl-NL" b="1" dirty="0"/>
              <a:t>Multiculturele lunch</a:t>
            </a:r>
            <a:r>
              <a:rPr lang="nl-NL" dirty="0"/>
              <a:t>.   </a:t>
            </a:r>
          </a:p>
          <a:p>
            <a:pPr lvl="0"/>
            <a:r>
              <a:rPr lang="nl-NL" dirty="0"/>
              <a:t>Dit etentje wordt door jullie zelf georganiseerd.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973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Culturen: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 Arabische cultuur</a:t>
            </a:r>
            <a:br>
              <a:rPr lang="nl-NL" dirty="0"/>
            </a:br>
            <a:r>
              <a:rPr lang="nl-NL" dirty="0"/>
              <a:t>- Westerse cultuur</a:t>
            </a:r>
            <a:br>
              <a:rPr lang="nl-NL" dirty="0"/>
            </a:br>
            <a:r>
              <a:rPr lang="nl-NL" dirty="0"/>
              <a:t>- Oosterse cultuur</a:t>
            </a:r>
            <a:br>
              <a:rPr lang="nl-NL" dirty="0"/>
            </a:br>
            <a:r>
              <a:rPr lang="nl-NL" dirty="0"/>
              <a:t>- Aziatische cultuur</a:t>
            </a:r>
            <a:br>
              <a:rPr lang="nl-NL" dirty="0"/>
            </a:br>
            <a:r>
              <a:rPr lang="nl-NL" dirty="0"/>
              <a:t>- Afrikaanse cultuur</a:t>
            </a:r>
            <a:br>
              <a:rPr lang="nl-NL" dirty="0"/>
            </a:br>
            <a:r>
              <a:rPr lang="nl-NL" dirty="0"/>
              <a:t>- Joodse cultuur</a:t>
            </a:r>
          </a:p>
        </p:txBody>
      </p:sp>
      <p:pic>
        <p:nvPicPr>
          <p:cNvPr id="2050" name="Picture 2" descr="Afbeeldingsresultaat voor multiculturele wer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912" y="2319044"/>
            <a:ext cx="3870499" cy="330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08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Groepen 3 of 4 studenten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Opdrachten:</a:t>
            </a:r>
          </a:p>
          <a:p>
            <a:pPr lvl="0"/>
            <a:r>
              <a:rPr lang="nl-NL" dirty="0"/>
              <a:t>Groepen verdelen</a:t>
            </a:r>
          </a:p>
          <a:p>
            <a:pPr lvl="0"/>
            <a:r>
              <a:rPr lang="nl-NL" dirty="0"/>
              <a:t>Lootjes (van verschillende culturen) trekken</a:t>
            </a:r>
          </a:p>
          <a:p>
            <a:pPr lvl="0"/>
            <a:r>
              <a:rPr lang="nl-NL" dirty="0"/>
              <a:t>Stappenplan maken</a:t>
            </a:r>
          </a:p>
          <a:p>
            <a:r>
              <a:rPr lang="nl-NL" dirty="0"/>
              <a:t> Informatie over een cultuur uitzoeken</a:t>
            </a:r>
          </a:p>
        </p:txBody>
      </p:sp>
    </p:spTree>
    <p:extLst>
      <p:ext uri="{BB962C8B-B14F-4D97-AF65-F5344CB8AC3E}">
        <p14:creationId xmlns:p14="http://schemas.microsoft.com/office/powerpoint/2010/main" val="28830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Informatie over een cultuur uitzoeken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2727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Hoe vieren zij verjaardag</a:t>
            </a:r>
          </a:p>
          <a:p>
            <a:r>
              <a:rPr lang="nl-NL" dirty="0"/>
              <a:t>Hoe gaan hun om met doden (begrafenis of anders)</a:t>
            </a:r>
          </a:p>
          <a:p>
            <a:r>
              <a:rPr lang="nl-NL" dirty="0"/>
              <a:t>Hoe gaan ze om met trouwen</a:t>
            </a:r>
          </a:p>
          <a:p>
            <a:r>
              <a:rPr lang="nl-NL" dirty="0"/>
              <a:t>Wat is de eetcultuur</a:t>
            </a:r>
          </a:p>
          <a:p>
            <a:r>
              <a:rPr lang="nl-NL" dirty="0"/>
              <a:t>Wat is het geloof/kerk/moskee</a:t>
            </a:r>
          </a:p>
          <a:p>
            <a:r>
              <a:rPr lang="nl-NL" dirty="0"/>
              <a:t>Wat is de gezinssamenstelling</a:t>
            </a:r>
          </a:p>
          <a:p>
            <a:r>
              <a:rPr lang="nl-NL" dirty="0"/>
              <a:t>Wat is de kledinggewoonte</a:t>
            </a:r>
          </a:p>
          <a:p>
            <a:r>
              <a:rPr lang="nl-NL" dirty="0"/>
              <a:t>Wat is het dagritme</a:t>
            </a:r>
          </a:p>
          <a:p>
            <a:r>
              <a:rPr lang="nl-NL" dirty="0"/>
              <a:t>Wat zijn veel voorkomende dingen die ze doen in hun vrije tijd</a:t>
            </a:r>
          </a:p>
          <a:p>
            <a:r>
              <a:rPr lang="nl-NL" dirty="0"/>
              <a:t>Hoe gaan zij om met politiek</a:t>
            </a:r>
          </a:p>
          <a:p>
            <a:r>
              <a:rPr lang="nl-NL" dirty="0"/>
              <a:t>Feestdagen</a:t>
            </a:r>
          </a:p>
          <a:p>
            <a:r>
              <a:rPr lang="nl-NL" dirty="0"/>
              <a:t>In welke landen komt het geloof vooral voor</a:t>
            </a:r>
          </a:p>
        </p:txBody>
      </p:sp>
    </p:spTree>
    <p:extLst>
      <p:ext uri="{BB962C8B-B14F-4D97-AF65-F5344CB8AC3E}">
        <p14:creationId xmlns:p14="http://schemas.microsoft.com/office/powerpoint/2010/main" val="80193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In week 4/5 presentatie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Presentatie en </a:t>
            </a:r>
            <a:r>
              <a:rPr lang="nl-NL" dirty="0" err="1"/>
              <a:t>Kahoot</a:t>
            </a:r>
            <a:endParaRPr lang="nl-NL" dirty="0"/>
          </a:p>
          <a:p>
            <a:r>
              <a:rPr lang="nl-NL" dirty="0"/>
              <a:t>Opdracht horend bij presentatie:</a:t>
            </a:r>
          </a:p>
          <a:p>
            <a:r>
              <a:rPr lang="nl-NL" dirty="0"/>
              <a:t>Opzoeken kerk/moskee bezoeken. Vragen over interview maken en stellen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foto’s maken</a:t>
            </a:r>
          </a:p>
          <a:p>
            <a:r>
              <a:rPr lang="nl-NL" dirty="0"/>
              <a:t>Opzoeken winkel cultuur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foto’s maken, wat zijn echt producten van deze cultuur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848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Week 6: multiculturele lunch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Recept maken bijpassend bij de cultuur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7195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6C84B1CDFEFA4AB68A6D68CE640DEB" ma:contentTypeVersion="11" ma:contentTypeDescription="Een nieuw document maken." ma:contentTypeScope="" ma:versionID="81f7cb2b497fcb7ba6a6b79a526d64ab">
  <xsd:schema xmlns:xsd="http://www.w3.org/2001/XMLSchema" xmlns:xs="http://www.w3.org/2001/XMLSchema" xmlns:p="http://schemas.microsoft.com/office/2006/metadata/properties" xmlns:ns3="7bef31bf-60ff-4af1-9ce6-9167ec380b4c" xmlns:ns4="ac6f2cd6-3d50-4905-87aa-dc8562b5ffe5" targetNamespace="http://schemas.microsoft.com/office/2006/metadata/properties" ma:root="true" ma:fieldsID="8514e8cd5329a1704c8dee65c77eaa8c" ns3:_="" ns4:_="">
    <xsd:import namespace="7bef31bf-60ff-4af1-9ce6-9167ec380b4c"/>
    <xsd:import namespace="ac6f2cd6-3d50-4905-87aa-dc8562b5ff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f31bf-60ff-4af1-9ce6-9167ec380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f2cd6-3d50-4905-87aa-dc8562b5ff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7002C9-C67D-4368-9492-58D407286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f31bf-60ff-4af1-9ce6-9167ec380b4c"/>
    <ds:schemaRef ds:uri="ac6f2cd6-3d50-4905-87aa-dc8562b5ff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D591E0-CD79-4E12-A45F-7EBAA69E0C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618DE-E6B4-4CAC-97A6-74D4A3E04CCE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c6f2cd6-3d50-4905-87aa-dc8562b5ffe5"/>
    <ds:schemaRef ds:uri="7bef31bf-60ff-4af1-9ce6-9167ec380b4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4314</TotalTime>
  <Words>195</Words>
  <Application>Microsoft Office PowerPoint</Application>
  <PresentationFormat>Breedbeeld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Maak het</vt:lpstr>
      <vt:lpstr>Opdrachten: </vt:lpstr>
      <vt:lpstr>Culturen:</vt:lpstr>
      <vt:lpstr>Groepen 3 of 4 studenten </vt:lpstr>
      <vt:lpstr>Informatie over een cultuur uitzoeken  </vt:lpstr>
      <vt:lpstr>In week 4/5 presentatie</vt:lpstr>
      <vt:lpstr>Week 6: multiculturele lunch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 het</dc:title>
  <dc:creator>Aksana Dubinets</dc:creator>
  <cp:lastModifiedBy>Jente van der Mei</cp:lastModifiedBy>
  <cp:revision>8</cp:revision>
  <dcterms:created xsi:type="dcterms:W3CDTF">2019-02-11T13:23:23Z</dcterms:created>
  <dcterms:modified xsi:type="dcterms:W3CDTF">2020-02-24T14:12:38Z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0x0101005C6C84B1CDFEFA4AB68A6D68CE640DEB</vt:lpwstr>
  </property>
</Properties>
</file>