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4" r:id="rId5"/>
    <p:sldId id="263" r:id="rId6"/>
    <p:sldId id="265" r:id="rId7"/>
    <p:sldId id="266" r:id="rId8"/>
    <p:sldId id="267" r:id="rId9"/>
    <p:sldId id="268" r:id="rId10"/>
    <p:sldId id="269" r:id="rId11"/>
    <p:sldId id="270" r:id="rId12"/>
    <p:sldId id="390"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14AE8-A294-49A6-B739-E8A5059BB9BE}" v="13" dt="2023-10-04T09:12:17.151"/>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A0114AE8-A294-49A6-B739-E8A5059BB9BE}"/>
    <pc:docChg chg="custSel addSld delSld modSld sldOrd">
      <pc:chgData name="Thomas Noordeloos" userId="df9f46e9-7760-4f6a-814f-9e8180d7b46a" providerId="ADAL" clId="{A0114AE8-A294-49A6-B739-E8A5059BB9BE}" dt="2023-10-04T09:15:11.141" v="83" actId="6549"/>
      <pc:docMkLst>
        <pc:docMk/>
      </pc:docMkLst>
      <pc:sldChg chg="addSp delSp modSp mod ord modNotesTx">
        <pc:chgData name="Thomas Noordeloos" userId="df9f46e9-7760-4f6a-814f-9e8180d7b46a" providerId="ADAL" clId="{A0114AE8-A294-49A6-B739-E8A5059BB9BE}" dt="2023-10-04T09:15:11.141" v="83" actId="6549"/>
        <pc:sldMkLst>
          <pc:docMk/>
          <pc:sldMk cId="2859079353" sldId="263"/>
        </pc:sldMkLst>
        <pc:spChg chg="add mod">
          <ac:chgData name="Thomas Noordeloos" userId="df9f46e9-7760-4f6a-814f-9e8180d7b46a" providerId="ADAL" clId="{A0114AE8-A294-49A6-B739-E8A5059BB9BE}" dt="2023-10-04T09:07:36.757" v="17"/>
          <ac:spMkLst>
            <pc:docMk/>
            <pc:sldMk cId="2859079353" sldId="263"/>
            <ac:spMk id="2" creationId="{64F93594-D4F1-D2B4-03E3-8537D02A7D50}"/>
          </ac:spMkLst>
        </pc:spChg>
        <pc:spChg chg="add mod">
          <ac:chgData name="Thomas Noordeloos" userId="df9f46e9-7760-4f6a-814f-9e8180d7b46a" providerId="ADAL" clId="{A0114AE8-A294-49A6-B739-E8A5059BB9BE}" dt="2023-10-04T09:07:44.612" v="19" actId="12"/>
          <ac:spMkLst>
            <pc:docMk/>
            <pc:sldMk cId="2859079353" sldId="263"/>
            <ac:spMk id="3" creationId="{76F62F2E-CE49-06A6-99DC-BBAF9FA6F983}"/>
          </ac:spMkLst>
        </pc:spChg>
        <pc:picChg chg="del">
          <ac:chgData name="Thomas Noordeloos" userId="df9f46e9-7760-4f6a-814f-9e8180d7b46a" providerId="ADAL" clId="{A0114AE8-A294-49A6-B739-E8A5059BB9BE}" dt="2023-10-04T09:06:09.859" v="0" actId="478"/>
          <ac:picMkLst>
            <pc:docMk/>
            <pc:sldMk cId="2859079353" sldId="263"/>
            <ac:picMk id="4" creationId="{510F217D-485E-8D6C-34ED-6ACB2616B5D9}"/>
          </ac:picMkLst>
        </pc:picChg>
        <pc:picChg chg="del mod">
          <ac:chgData name="Thomas Noordeloos" userId="df9f46e9-7760-4f6a-814f-9e8180d7b46a" providerId="ADAL" clId="{A0114AE8-A294-49A6-B739-E8A5059BB9BE}" dt="2023-10-04T09:06:10.850" v="2" actId="478"/>
          <ac:picMkLst>
            <pc:docMk/>
            <pc:sldMk cId="2859079353" sldId="263"/>
            <ac:picMk id="1026" creationId="{F63AF4B4-7F98-3D49-D467-C70943614F08}"/>
          </ac:picMkLst>
        </pc:picChg>
      </pc:sldChg>
      <pc:sldChg chg="modSp add mod">
        <pc:chgData name="Thomas Noordeloos" userId="df9f46e9-7760-4f6a-814f-9e8180d7b46a" providerId="ADAL" clId="{A0114AE8-A294-49A6-B739-E8A5059BB9BE}" dt="2023-10-04T09:07:12.165" v="16" actId="6549"/>
        <pc:sldMkLst>
          <pc:docMk/>
          <pc:sldMk cId="3887008314" sldId="264"/>
        </pc:sldMkLst>
        <pc:spChg chg="mod">
          <ac:chgData name="Thomas Noordeloos" userId="df9f46e9-7760-4f6a-814f-9e8180d7b46a" providerId="ADAL" clId="{A0114AE8-A294-49A6-B739-E8A5059BB9BE}" dt="2023-10-04T09:07:12.165" v="16" actId="6549"/>
          <ac:spMkLst>
            <pc:docMk/>
            <pc:sldMk cId="3887008314" sldId="264"/>
            <ac:spMk id="6" creationId="{81B96BA2-902A-4078-8942-E8A2417A9A29}"/>
          </ac:spMkLst>
        </pc:spChg>
        <pc:graphicFrameChg chg="mod modGraphic">
          <ac:chgData name="Thomas Noordeloos" userId="df9f46e9-7760-4f6a-814f-9e8180d7b46a" providerId="ADAL" clId="{A0114AE8-A294-49A6-B739-E8A5059BB9BE}" dt="2023-10-04T09:07:07.531" v="15" actId="108"/>
          <ac:graphicFrameMkLst>
            <pc:docMk/>
            <pc:sldMk cId="3887008314" sldId="264"/>
            <ac:graphicFrameMk id="7" creationId="{E301E4D4-09EB-42FE-AC70-36D3DFBAE62B}"/>
          </ac:graphicFrameMkLst>
        </pc:graphicFrameChg>
      </pc:sldChg>
      <pc:sldChg chg="addSp modSp new mod">
        <pc:chgData name="Thomas Noordeloos" userId="df9f46e9-7760-4f6a-814f-9e8180d7b46a" providerId="ADAL" clId="{A0114AE8-A294-49A6-B739-E8A5059BB9BE}" dt="2023-10-04T09:08:24.362" v="50" actId="1076"/>
        <pc:sldMkLst>
          <pc:docMk/>
          <pc:sldMk cId="3652543760" sldId="265"/>
        </pc:sldMkLst>
        <pc:spChg chg="mod">
          <ac:chgData name="Thomas Noordeloos" userId="df9f46e9-7760-4f6a-814f-9e8180d7b46a" providerId="ADAL" clId="{A0114AE8-A294-49A6-B739-E8A5059BB9BE}" dt="2023-10-04T09:08:15.375" v="48" actId="20577"/>
          <ac:spMkLst>
            <pc:docMk/>
            <pc:sldMk cId="3652543760" sldId="265"/>
            <ac:spMk id="2" creationId="{0BA37B61-5DD3-E5DA-5290-9AD6A5B78E22}"/>
          </ac:spMkLst>
        </pc:spChg>
        <pc:spChg chg="add mod">
          <ac:chgData name="Thomas Noordeloos" userId="df9f46e9-7760-4f6a-814f-9e8180d7b46a" providerId="ADAL" clId="{A0114AE8-A294-49A6-B739-E8A5059BB9BE}" dt="2023-10-04T09:08:24.362" v="50" actId="1076"/>
          <ac:spMkLst>
            <pc:docMk/>
            <pc:sldMk cId="3652543760" sldId="265"/>
            <ac:spMk id="4" creationId="{9BC09E2E-FBF7-1907-CC96-4517424EF457}"/>
          </ac:spMkLst>
        </pc:spChg>
        <pc:picChg chg="add mod">
          <ac:chgData name="Thomas Noordeloos" userId="df9f46e9-7760-4f6a-814f-9e8180d7b46a" providerId="ADAL" clId="{A0114AE8-A294-49A6-B739-E8A5059BB9BE}" dt="2023-10-04T09:08:24.362" v="50" actId="1076"/>
          <ac:picMkLst>
            <pc:docMk/>
            <pc:sldMk cId="3652543760" sldId="265"/>
            <ac:picMk id="3" creationId="{1AA523DF-4CB7-EA09-9330-77114C580E4E}"/>
          </ac:picMkLst>
        </pc:picChg>
      </pc:sldChg>
      <pc:sldChg chg="addSp delSp modSp add mod">
        <pc:chgData name="Thomas Noordeloos" userId="df9f46e9-7760-4f6a-814f-9e8180d7b46a" providerId="ADAL" clId="{A0114AE8-A294-49A6-B739-E8A5059BB9BE}" dt="2023-10-04T09:08:46.438" v="55" actId="1076"/>
        <pc:sldMkLst>
          <pc:docMk/>
          <pc:sldMk cId="3520696150" sldId="266"/>
        </pc:sldMkLst>
        <pc:spChg chg="del">
          <ac:chgData name="Thomas Noordeloos" userId="df9f46e9-7760-4f6a-814f-9e8180d7b46a" providerId="ADAL" clId="{A0114AE8-A294-49A6-B739-E8A5059BB9BE}" dt="2023-10-04T09:08:37.535" v="52" actId="478"/>
          <ac:spMkLst>
            <pc:docMk/>
            <pc:sldMk cId="3520696150" sldId="266"/>
            <ac:spMk id="4" creationId="{9BC09E2E-FBF7-1907-CC96-4517424EF457}"/>
          </ac:spMkLst>
        </pc:spChg>
        <pc:picChg chg="del">
          <ac:chgData name="Thomas Noordeloos" userId="df9f46e9-7760-4f6a-814f-9e8180d7b46a" providerId="ADAL" clId="{A0114AE8-A294-49A6-B739-E8A5059BB9BE}" dt="2023-10-04T09:08:37.535" v="52" actId="478"/>
          <ac:picMkLst>
            <pc:docMk/>
            <pc:sldMk cId="3520696150" sldId="266"/>
            <ac:picMk id="3" creationId="{1AA523DF-4CB7-EA09-9330-77114C580E4E}"/>
          </ac:picMkLst>
        </pc:picChg>
        <pc:picChg chg="add mod">
          <ac:chgData name="Thomas Noordeloos" userId="df9f46e9-7760-4f6a-814f-9e8180d7b46a" providerId="ADAL" clId="{A0114AE8-A294-49A6-B739-E8A5059BB9BE}" dt="2023-10-04T09:08:46.438" v="55" actId="1076"/>
          <ac:picMkLst>
            <pc:docMk/>
            <pc:sldMk cId="3520696150" sldId="266"/>
            <ac:picMk id="5" creationId="{FBD21F05-1AF9-DAD5-EC8F-9883175D5568}"/>
          </ac:picMkLst>
        </pc:picChg>
      </pc:sldChg>
      <pc:sldChg chg="addSp delSp modSp add mod">
        <pc:chgData name="Thomas Noordeloos" userId="df9f46e9-7760-4f6a-814f-9e8180d7b46a" providerId="ADAL" clId="{A0114AE8-A294-49A6-B739-E8A5059BB9BE}" dt="2023-10-04T09:09:14.142" v="60" actId="1076"/>
        <pc:sldMkLst>
          <pc:docMk/>
          <pc:sldMk cId="362322778" sldId="267"/>
        </pc:sldMkLst>
        <pc:picChg chg="add mod">
          <ac:chgData name="Thomas Noordeloos" userId="df9f46e9-7760-4f6a-814f-9e8180d7b46a" providerId="ADAL" clId="{A0114AE8-A294-49A6-B739-E8A5059BB9BE}" dt="2023-10-04T09:09:14.142" v="60" actId="1076"/>
          <ac:picMkLst>
            <pc:docMk/>
            <pc:sldMk cId="362322778" sldId="267"/>
            <ac:picMk id="3" creationId="{18653048-92EB-6E50-8C66-A43700770A25}"/>
          </ac:picMkLst>
        </pc:picChg>
        <pc:picChg chg="del">
          <ac:chgData name="Thomas Noordeloos" userId="df9f46e9-7760-4f6a-814f-9e8180d7b46a" providerId="ADAL" clId="{A0114AE8-A294-49A6-B739-E8A5059BB9BE}" dt="2023-10-04T09:09:09.044" v="57" actId="478"/>
          <ac:picMkLst>
            <pc:docMk/>
            <pc:sldMk cId="362322778" sldId="267"/>
            <ac:picMk id="5" creationId="{FBD21F05-1AF9-DAD5-EC8F-9883175D5568}"/>
          </ac:picMkLst>
        </pc:picChg>
      </pc:sldChg>
      <pc:sldChg chg="addSp delSp modSp add mod">
        <pc:chgData name="Thomas Noordeloos" userId="df9f46e9-7760-4f6a-814f-9e8180d7b46a" providerId="ADAL" clId="{A0114AE8-A294-49A6-B739-E8A5059BB9BE}" dt="2023-10-04T09:09:39.543" v="64" actId="14100"/>
        <pc:sldMkLst>
          <pc:docMk/>
          <pc:sldMk cId="1327571081" sldId="268"/>
        </pc:sldMkLst>
        <pc:spChg chg="add mod">
          <ac:chgData name="Thomas Noordeloos" userId="df9f46e9-7760-4f6a-814f-9e8180d7b46a" providerId="ADAL" clId="{A0114AE8-A294-49A6-B739-E8A5059BB9BE}" dt="2023-10-04T09:09:35.452" v="63"/>
          <ac:spMkLst>
            <pc:docMk/>
            <pc:sldMk cId="1327571081" sldId="268"/>
            <ac:spMk id="4" creationId="{E2E7B1C5-6F83-45DE-35B4-963376502CC1}"/>
          </ac:spMkLst>
        </pc:spChg>
        <pc:picChg chg="del">
          <ac:chgData name="Thomas Noordeloos" userId="df9f46e9-7760-4f6a-814f-9e8180d7b46a" providerId="ADAL" clId="{A0114AE8-A294-49A6-B739-E8A5059BB9BE}" dt="2023-10-04T09:09:30.592" v="62" actId="478"/>
          <ac:picMkLst>
            <pc:docMk/>
            <pc:sldMk cId="1327571081" sldId="268"/>
            <ac:picMk id="3" creationId="{18653048-92EB-6E50-8C66-A43700770A25}"/>
          </ac:picMkLst>
        </pc:picChg>
        <pc:picChg chg="add mod">
          <ac:chgData name="Thomas Noordeloos" userId="df9f46e9-7760-4f6a-814f-9e8180d7b46a" providerId="ADAL" clId="{A0114AE8-A294-49A6-B739-E8A5059BB9BE}" dt="2023-10-04T09:09:39.543" v="64" actId="14100"/>
          <ac:picMkLst>
            <pc:docMk/>
            <pc:sldMk cId="1327571081" sldId="268"/>
            <ac:picMk id="5" creationId="{EAAA42EA-39F8-9650-A0D3-B737CA4F86B9}"/>
          </ac:picMkLst>
        </pc:picChg>
      </pc:sldChg>
      <pc:sldChg chg="addSp delSp modSp add mod modAnim">
        <pc:chgData name="Thomas Noordeloos" userId="df9f46e9-7760-4f6a-814f-9e8180d7b46a" providerId="ADAL" clId="{A0114AE8-A294-49A6-B739-E8A5059BB9BE}" dt="2023-10-04T09:10:40.918" v="72" actId="1076"/>
        <pc:sldMkLst>
          <pc:docMk/>
          <pc:sldMk cId="1167955200" sldId="269"/>
        </pc:sldMkLst>
        <pc:spChg chg="del">
          <ac:chgData name="Thomas Noordeloos" userId="df9f46e9-7760-4f6a-814f-9e8180d7b46a" providerId="ADAL" clId="{A0114AE8-A294-49A6-B739-E8A5059BB9BE}" dt="2023-10-04T09:10:26.445" v="66" actId="478"/>
          <ac:spMkLst>
            <pc:docMk/>
            <pc:sldMk cId="1167955200" sldId="269"/>
            <ac:spMk id="2" creationId="{0BA37B61-5DD3-E5DA-5290-9AD6A5B78E22}"/>
          </ac:spMkLst>
        </pc:spChg>
        <pc:spChg chg="del">
          <ac:chgData name="Thomas Noordeloos" userId="df9f46e9-7760-4f6a-814f-9e8180d7b46a" providerId="ADAL" clId="{A0114AE8-A294-49A6-B739-E8A5059BB9BE}" dt="2023-10-04T09:10:26.445" v="66" actId="478"/>
          <ac:spMkLst>
            <pc:docMk/>
            <pc:sldMk cId="1167955200" sldId="269"/>
            <ac:spMk id="4" creationId="{E2E7B1C5-6F83-45DE-35B4-963376502CC1}"/>
          </ac:spMkLst>
        </pc:spChg>
        <pc:spChg chg="add del mod">
          <ac:chgData name="Thomas Noordeloos" userId="df9f46e9-7760-4f6a-814f-9e8180d7b46a" providerId="ADAL" clId="{A0114AE8-A294-49A6-B739-E8A5059BB9BE}" dt="2023-10-04T09:10:28.646" v="67" actId="478"/>
          <ac:spMkLst>
            <pc:docMk/>
            <pc:sldMk cId="1167955200" sldId="269"/>
            <ac:spMk id="6" creationId="{661C30BA-2946-C9C0-532D-86167AE81090}"/>
          </ac:spMkLst>
        </pc:spChg>
        <pc:spChg chg="add mod">
          <ac:chgData name="Thomas Noordeloos" userId="df9f46e9-7760-4f6a-814f-9e8180d7b46a" providerId="ADAL" clId="{A0114AE8-A294-49A6-B739-E8A5059BB9BE}" dt="2023-10-04T09:10:36.327" v="71" actId="113"/>
          <ac:spMkLst>
            <pc:docMk/>
            <pc:sldMk cId="1167955200" sldId="269"/>
            <ac:spMk id="7" creationId="{483ED2C7-4C49-E300-2A87-90508B5B7518}"/>
          </ac:spMkLst>
        </pc:spChg>
        <pc:spChg chg="add mod">
          <ac:chgData name="Thomas Noordeloos" userId="df9f46e9-7760-4f6a-814f-9e8180d7b46a" providerId="ADAL" clId="{A0114AE8-A294-49A6-B739-E8A5059BB9BE}" dt="2023-10-04T09:10:40.918" v="72" actId="1076"/>
          <ac:spMkLst>
            <pc:docMk/>
            <pc:sldMk cId="1167955200" sldId="269"/>
            <ac:spMk id="8" creationId="{1B09036E-7D94-8714-B437-AF9BB70FC161}"/>
          </ac:spMkLst>
        </pc:spChg>
        <pc:picChg chg="del">
          <ac:chgData name="Thomas Noordeloos" userId="df9f46e9-7760-4f6a-814f-9e8180d7b46a" providerId="ADAL" clId="{A0114AE8-A294-49A6-B739-E8A5059BB9BE}" dt="2023-10-04T09:10:26.445" v="66" actId="478"/>
          <ac:picMkLst>
            <pc:docMk/>
            <pc:sldMk cId="1167955200" sldId="269"/>
            <ac:picMk id="5" creationId="{EAAA42EA-39F8-9650-A0D3-B737CA4F86B9}"/>
          </ac:picMkLst>
        </pc:picChg>
      </pc:sldChg>
      <pc:sldChg chg="addSp delSp modSp add mod delAnim">
        <pc:chgData name="Thomas Noordeloos" userId="df9f46e9-7760-4f6a-814f-9e8180d7b46a" providerId="ADAL" clId="{A0114AE8-A294-49A6-B739-E8A5059BB9BE}" dt="2023-10-04T09:11:45.722" v="80" actId="113"/>
        <pc:sldMkLst>
          <pc:docMk/>
          <pc:sldMk cId="2176193271" sldId="270"/>
        </pc:sldMkLst>
        <pc:spChg chg="add del mod">
          <ac:chgData name="Thomas Noordeloos" userId="df9f46e9-7760-4f6a-814f-9e8180d7b46a" providerId="ADAL" clId="{A0114AE8-A294-49A6-B739-E8A5059BB9BE}" dt="2023-10-04T09:11:34.232" v="77" actId="478"/>
          <ac:spMkLst>
            <pc:docMk/>
            <pc:sldMk cId="2176193271" sldId="270"/>
            <ac:spMk id="3" creationId="{0A233C3E-4F2E-D0E9-6518-D88B0C476341}"/>
          </ac:spMkLst>
        </pc:spChg>
        <pc:spChg chg="add mod">
          <ac:chgData name="Thomas Noordeloos" userId="df9f46e9-7760-4f6a-814f-9e8180d7b46a" providerId="ADAL" clId="{A0114AE8-A294-49A6-B739-E8A5059BB9BE}" dt="2023-10-04T09:11:45.722" v="80" actId="113"/>
          <ac:spMkLst>
            <pc:docMk/>
            <pc:sldMk cId="2176193271" sldId="270"/>
            <ac:spMk id="4" creationId="{C2C50358-DC31-5D91-C02B-190AB8FC42CC}"/>
          </ac:spMkLst>
        </pc:spChg>
        <pc:spChg chg="add mod">
          <ac:chgData name="Thomas Noordeloos" userId="df9f46e9-7760-4f6a-814f-9e8180d7b46a" providerId="ADAL" clId="{A0114AE8-A294-49A6-B739-E8A5059BB9BE}" dt="2023-10-04T09:11:40.501" v="78" actId="1076"/>
          <ac:spMkLst>
            <pc:docMk/>
            <pc:sldMk cId="2176193271" sldId="270"/>
            <ac:spMk id="5" creationId="{A321D4CB-7D55-CDC7-316A-B690AD3B5CF5}"/>
          </ac:spMkLst>
        </pc:spChg>
        <pc:spChg chg="del">
          <ac:chgData name="Thomas Noordeloos" userId="df9f46e9-7760-4f6a-814f-9e8180d7b46a" providerId="ADAL" clId="{A0114AE8-A294-49A6-B739-E8A5059BB9BE}" dt="2023-10-04T09:11:30.748" v="74" actId="478"/>
          <ac:spMkLst>
            <pc:docMk/>
            <pc:sldMk cId="2176193271" sldId="270"/>
            <ac:spMk id="7" creationId="{483ED2C7-4C49-E300-2A87-90508B5B7518}"/>
          </ac:spMkLst>
        </pc:spChg>
        <pc:spChg chg="del">
          <ac:chgData name="Thomas Noordeloos" userId="df9f46e9-7760-4f6a-814f-9e8180d7b46a" providerId="ADAL" clId="{A0114AE8-A294-49A6-B739-E8A5059BB9BE}" dt="2023-10-04T09:11:30.748" v="74" actId="478"/>
          <ac:spMkLst>
            <pc:docMk/>
            <pc:sldMk cId="2176193271" sldId="270"/>
            <ac:spMk id="8" creationId="{1B09036E-7D94-8714-B437-AF9BB70FC161}"/>
          </ac:spMkLst>
        </pc:spChg>
      </pc:sldChg>
      <pc:sldChg chg="del">
        <pc:chgData name="Thomas Noordeloos" userId="df9f46e9-7760-4f6a-814f-9e8180d7b46a" providerId="ADAL" clId="{A0114AE8-A294-49A6-B739-E8A5059BB9BE}" dt="2023-10-04T09:06:19.136" v="3" actId="47"/>
        <pc:sldMkLst>
          <pc:docMk/>
          <pc:sldMk cId="341418734" sldId="317"/>
        </pc:sldMkLst>
      </pc:sldChg>
      <pc:sldChg chg="del">
        <pc:chgData name="Thomas Noordeloos" userId="df9f46e9-7760-4f6a-814f-9e8180d7b46a" providerId="ADAL" clId="{A0114AE8-A294-49A6-B739-E8A5059BB9BE}" dt="2023-10-04T09:06:19.136" v="3" actId="47"/>
        <pc:sldMkLst>
          <pc:docMk/>
          <pc:sldMk cId="3590337208" sldId="330"/>
        </pc:sldMkLst>
      </pc:sldChg>
      <pc:sldChg chg="del">
        <pc:chgData name="Thomas Noordeloos" userId="df9f46e9-7760-4f6a-814f-9e8180d7b46a" providerId="ADAL" clId="{A0114AE8-A294-49A6-B739-E8A5059BB9BE}" dt="2023-10-04T09:06:19.136" v="3" actId="47"/>
        <pc:sldMkLst>
          <pc:docMk/>
          <pc:sldMk cId="757457091" sldId="331"/>
        </pc:sldMkLst>
      </pc:sldChg>
      <pc:sldChg chg="del">
        <pc:chgData name="Thomas Noordeloos" userId="df9f46e9-7760-4f6a-814f-9e8180d7b46a" providerId="ADAL" clId="{A0114AE8-A294-49A6-B739-E8A5059BB9BE}" dt="2023-10-04T09:06:19.136" v="3" actId="47"/>
        <pc:sldMkLst>
          <pc:docMk/>
          <pc:sldMk cId="3960575245" sldId="332"/>
        </pc:sldMkLst>
      </pc:sldChg>
      <pc:sldChg chg="del">
        <pc:chgData name="Thomas Noordeloos" userId="df9f46e9-7760-4f6a-814f-9e8180d7b46a" providerId="ADAL" clId="{A0114AE8-A294-49A6-B739-E8A5059BB9BE}" dt="2023-10-04T09:06:19.136" v="3" actId="47"/>
        <pc:sldMkLst>
          <pc:docMk/>
          <pc:sldMk cId="2705276900" sldId="335"/>
        </pc:sldMkLst>
      </pc:sldChg>
      <pc:sldChg chg="del">
        <pc:chgData name="Thomas Noordeloos" userId="df9f46e9-7760-4f6a-814f-9e8180d7b46a" providerId="ADAL" clId="{A0114AE8-A294-49A6-B739-E8A5059BB9BE}" dt="2023-10-04T09:06:19.136" v="3" actId="47"/>
        <pc:sldMkLst>
          <pc:docMk/>
          <pc:sldMk cId="2688896550" sldId="336"/>
        </pc:sldMkLst>
      </pc:sldChg>
      <pc:sldChg chg="del">
        <pc:chgData name="Thomas Noordeloos" userId="df9f46e9-7760-4f6a-814f-9e8180d7b46a" providerId="ADAL" clId="{A0114AE8-A294-49A6-B739-E8A5059BB9BE}" dt="2023-10-04T09:06:19.136" v="3" actId="47"/>
        <pc:sldMkLst>
          <pc:docMk/>
          <pc:sldMk cId="526201265" sldId="337"/>
        </pc:sldMkLst>
      </pc:sldChg>
      <pc:sldChg chg="del">
        <pc:chgData name="Thomas Noordeloos" userId="df9f46e9-7760-4f6a-814f-9e8180d7b46a" providerId="ADAL" clId="{A0114AE8-A294-49A6-B739-E8A5059BB9BE}" dt="2023-10-04T09:06:19.136" v="3" actId="47"/>
        <pc:sldMkLst>
          <pc:docMk/>
          <pc:sldMk cId="689403586" sldId="338"/>
        </pc:sldMkLst>
      </pc:sldChg>
      <pc:sldChg chg="del">
        <pc:chgData name="Thomas Noordeloos" userId="df9f46e9-7760-4f6a-814f-9e8180d7b46a" providerId="ADAL" clId="{A0114AE8-A294-49A6-B739-E8A5059BB9BE}" dt="2023-10-04T09:06:19.136" v="3" actId="47"/>
        <pc:sldMkLst>
          <pc:docMk/>
          <pc:sldMk cId="2789554287" sldId="339"/>
        </pc:sldMkLst>
      </pc:sldChg>
      <pc:sldChg chg="del">
        <pc:chgData name="Thomas Noordeloos" userId="df9f46e9-7760-4f6a-814f-9e8180d7b46a" providerId="ADAL" clId="{A0114AE8-A294-49A6-B739-E8A5059BB9BE}" dt="2023-10-04T09:06:19.136" v="3" actId="47"/>
        <pc:sldMkLst>
          <pc:docMk/>
          <pc:sldMk cId="3033565704" sldId="340"/>
        </pc:sldMkLst>
      </pc:sldChg>
      <pc:sldChg chg="del">
        <pc:chgData name="Thomas Noordeloos" userId="df9f46e9-7760-4f6a-814f-9e8180d7b46a" providerId="ADAL" clId="{A0114AE8-A294-49A6-B739-E8A5059BB9BE}" dt="2023-10-04T09:06:19.136" v="3" actId="47"/>
        <pc:sldMkLst>
          <pc:docMk/>
          <pc:sldMk cId="1408025759" sldId="342"/>
        </pc:sldMkLst>
      </pc:sldChg>
      <pc:sldChg chg="del">
        <pc:chgData name="Thomas Noordeloos" userId="df9f46e9-7760-4f6a-814f-9e8180d7b46a" providerId="ADAL" clId="{A0114AE8-A294-49A6-B739-E8A5059BB9BE}" dt="2023-10-04T09:06:19.136" v="3" actId="47"/>
        <pc:sldMkLst>
          <pc:docMk/>
          <pc:sldMk cId="264570172" sldId="343"/>
        </pc:sldMkLst>
      </pc:sldChg>
      <pc:sldChg chg="del">
        <pc:chgData name="Thomas Noordeloos" userId="df9f46e9-7760-4f6a-814f-9e8180d7b46a" providerId="ADAL" clId="{A0114AE8-A294-49A6-B739-E8A5059BB9BE}" dt="2023-10-04T09:06:19.136" v="3" actId="47"/>
        <pc:sldMkLst>
          <pc:docMk/>
          <pc:sldMk cId="335444406" sldId="344"/>
        </pc:sldMkLst>
      </pc:sldChg>
      <pc:sldChg chg="del">
        <pc:chgData name="Thomas Noordeloos" userId="df9f46e9-7760-4f6a-814f-9e8180d7b46a" providerId="ADAL" clId="{A0114AE8-A294-49A6-B739-E8A5059BB9BE}" dt="2023-10-04T09:06:19.136" v="3" actId="47"/>
        <pc:sldMkLst>
          <pc:docMk/>
          <pc:sldMk cId="1314006695" sldId="345"/>
        </pc:sldMkLst>
      </pc:sldChg>
      <pc:sldChg chg="del">
        <pc:chgData name="Thomas Noordeloos" userId="df9f46e9-7760-4f6a-814f-9e8180d7b46a" providerId="ADAL" clId="{A0114AE8-A294-49A6-B739-E8A5059BB9BE}" dt="2023-10-04T09:06:19.136" v="3" actId="47"/>
        <pc:sldMkLst>
          <pc:docMk/>
          <pc:sldMk cId="1032727124" sldId="346"/>
        </pc:sldMkLst>
      </pc:sldChg>
      <pc:sldChg chg="del">
        <pc:chgData name="Thomas Noordeloos" userId="df9f46e9-7760-4f6a-814f-9e8180d7b46a" providerId="ADAL" clId="{A0114AE8-A294-49A6-B739-E8A5059BB9BE}" dt="2023-10-04T09:06:19.136" v="3" actId="47"/>
        <pc:sldMkLst>
          <pc:docMk/>
          <pc:sldMk cId="1938286848" sldId="347"/>
        </pc:sldMkLst>
      </pc:sldChg>
      <pc:sldChg chg="del">
        <pc:chgData name="Thomas Noordeloos" userId="df9f46e9-7760-4f6a-814f-9e8180d7b46a" providerId="ADAL" clId="{A0114AE8-A294-49A6-B739-E8A5059BB9BE}" dt="2023-10-04T09:06:19.136" v="3" actId="47"/>
        <pc:sldMkLst>
          <pc:docMk/>
          <pc:sldMk cId="3114362685" sldId="348"/>
        </pc:sldMkLst>
      </pc:sldChg>
      <pc:sldChg chg="del">
        <pc:chgData name="Thomas Noordeloos" userId="df9f46e9-7760-4f6a-814f-9e8180d7b46a" providerId="ADAL" clId="{A0114AE8-A294-49A6-B739-E8A5059BB9BE}" dt="2023-10-04T09:06:19.136" v="3" actId="47"/>
        <pc:sldMkLst>
          <pc:docMk/>
          <pc:sldMk cId="3283360254" sldId="349"/>
        </pc:sldMkLst>
      </pc:sldChg>
      <pc:sldChg chg="delSp add setBg delDesignElem">
        <pc:chgData name="Thomas Noordeloos" userId="df9f46e9-7760-4f6a-814f-9e8180d7b46a" providerId="ADAL" clId="{A0114AE8-A294-49A6-B739-E8A5059BB9BE}" dt="2023-10-04T09:12:17.151" v="82"/>
        <pc:sldMkLst>
          <pc:docMk/>
          <pc:sldMk cId="2047935418" sldId="390"/>
        </pc:sldMkLst>
        <pc:spChg chg="del">
          <ac:chgData name="Thomas Noordeloos" userId="df9f46e9-7760-4f6a-814f-9e8180d7b46a" providerId="ADAL" clId="{A0114AE8-A294-49A6-B739-E8A5059BB9BE}" dt="2023-10-04T09:12:17.151" v="82"/>
          <ac:spMkLst>
            <pc:docMk/>
            <pc:sldMk cId="2047935418" sldId="390"/>
            <ac:spMk id="28" creationId="{B497CCB5-5FC2-473C-AFCC-2430CEF1DF71}"/>
          </ac:spMkLst>
        </pc:spChg>
        <pc:spChg chg="del">
          <ac:chgData name="Thomas Noordeloos" userId="df9f46e9-7760-4f6a-814f-9e8180d7b46a" providerId="ADAL" clId="{A0114AE8-A294-49A6-B739-E8A5059BB9BE}" dt="2023-10-04T09:12:17.151" v="82"/>
          <ac:spMkLst>
            <pc:docMk/>
            <pc:sldMk cId="2047935418" sldId="390"/>
            <ac:spMk id="30" creationId="{599C8C75-BFDF-44E7-A028-EEB5EDD58817}"/>
          </ac:spMkLst>
        </pc:spChg>
      </pc:sldChg>
      <pc:sldMasterChg chg="delSldLayout">
        <pc:chgData name="Thomas Noordeloos" userId="df9f46e9-7760-4f6a-814f-9e8180d7b46a" providerId="ADAL" clId="{A0114AE8-A294-49A6-B739-E8A5059BB9BE}" dt="2023-10-04T09:06:19.136" v="3" actId="47"/>
        <pc:sldMasterMkLst>
          <pc:docMk/>
          <pc:sldMasterMk cId="3996255573" sldId="2147483648"/>
        </pc:sldMasterMkLst>
        <pc:sldLayoutChg chg="del">
          <pc:chgData name="Thomas Noordeloos" userId="df9f46e9-7760-4f6a-814f-9e8180d7b46a" providerId="ADAL" clId="{A0114AE8-A294-49A6-B739-E8A5059BB9BE}" dt="2023-10-04T09:06:19.136" v="3" actId="47"/>
          <pc:sldLayoutMkLst>
            <pc:docMk/>
            <pc:sldMasterMk cId="3996255573" sldId="2147483648"/>
            <pc:sldLayoutMk cId="323342869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4-10-2023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2</a:t>
            </a:fld>
            <a:endParaRPr lang="nl-NL"/>
          </a:p>
        </p:txBody>
      </p:sp>
    </p:spTree>
    <p:extLst>
      <p:ext uri="{BB962C8B-B14F-4D97-AF65-F5344CB8AC3E}">
        <p14:creationId xmlns:p14="http://schemas.microsoft.com/office/powerpoint/2010/main" val="361953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98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4-10-2023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C25DE-B8C7-3649-AD2B-11111F5B6B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CE9172E-1D03-3A43-87E4-CCCBA8BDCF9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C0CFFB-3386-E74F-B96B-D4783F9CD879}"/>
              </a:ext>
            </a:extLst>
          </p:cNvPr>
          <p:cNvSpPr>
            <a:spLocks noGrp="1"/>
          </p:cNvSpPr>
          <p:nvPr>
            <p:ph type="dt" sz="half" idx="10"/>
          </p:nvPr>
        </p:nvSpPr>
        <p:spPr/>
        <p:txBody>
          <a:bodyPr/>
          <a:lstStyle/>
          <a:p>
            <a:fld id="{ADE17380-EAE5-EF42-A8AC-9545A5B25958}"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00939060-303D-E242-90B4-22A612895E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A8DCFE-8E13-CD4A-8DB0-34B7C2B7A8C1}"/>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592624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123test.nl/disc-te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002060"/>
                </a:solidFill>
                <a:latin typeface="Arial" panose="020B0604020202020204" pitchFamily="34" charset="0"/>
                <a:cs typeface="Arial" panose="020B0604020202020204" pitchFamily="34" charset="0"/>
              </a:rPr>
              <a:t>Samenwerken</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Project Thema</a:t>
            </a:r>
          </a:p>
          <a:p>
            <a:pPr>
              <a:buFont typeface="Wingdings" panose="05000000000000000000" pitchFamily="2" charset="2"/>
              <a:buChar char="q"/>
            </a:pPr>
            <a:r>
              <a:rPr lang="nl-NL" sz="1200" dirty="0">
                <a:solidFill>
                  <a:schemeClr val="bg1">
                    <a:lumMod val="65000"/>
                  </a:schemeClr>
                </a:solidFill>
                <a:latin typeface="Arial"/>
                <a:cs typeface="Arial"/>
              </a:rPr>
              <a:t> Projectmanagement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a:t>
            </a:r>
            <a:r>
              <a:rPr lang="nl-NL" sz="1200" dirty="0">
                <a:solidFill>
                  <a:schemeClr val="bg1">
                    <a:lumMod val="65000"/>
                  </a:schemeClr>
                </a:solidFill>
                <a:latin typeface="Arial"/>
                <a:cs typeface="Arial"/>
              </a:rPr>
              <a:t>Financieel management</a:t>
            </a:r>
          </a:p>
          <a:p>
            <a:pPr>
              <a:buFont typeface="Wingdings" panose="05000000000000000000" pitchFamily="2" charset="2"/>
              <a:buChar char="q"/>
            </a:pPr>
            <a:r>
              <a:rPr lang="nl-NL" sz="1200" dirty="0">
                <a:solidFill>
                  <a:schemeClr val="bg1">
                    <a:lumMod val="65000"/>
                  </a:schemeClr>
                </a:solidFill>
                <a:latin typeface="Arial"/>
                <a:cs typeface="Arial"/>
              </a:rPr>
              <a:t> Marketing en communicatie</a:t>
            </a:r>
          </a:p>
          <a:p>
            <a:pPr>
              <a:buFont typeface="Wingdings" panose="05000000000000000000" pitchFamily="2" charset="2"/>
              <a:buChar char="q"/>
            </a:pPr>
            <a:r>
              <a:rPr lang="nl-NL" sz="1200" dirty="0">
                <a:solidFill>
                  <a:schemeClr val="bg1">
                    <a:lumMod val="65000"/>
                  </a:schemeClr>
                </a:solidFill>
                <a:latin typeface="Arial"/>
                <a:cs typeface="Arial"/>
              </a:rPr>
              <a:t> De verborgen impact</a:t>
            </a:r>
          </a:p>
          <a:p>
            <a:pPr>
              <a:buFont typeface="Wingdings" panose="05000000000000000000" pitchFamily="2" charset="2"/>
              <a:buChar char="ü"/>
            </a:pPr>
            <a:r>
              <a:rPr lang="nl-NL" sz="1200" b="1" dirty="0">
                <a:latin typeface="Arial"/>
                <a:cs typeface="Arial"/>
              </a:rPr>
              <a:t> </a:t>
            </a:r>
            <a:r>
              <a:rPr lang="nl-NL" sz="1200" b="1" dirty="0">
                <a:latin typeface="Arial" panose="020B0604020202020204" pitchFamily="34" charset="0"/>
                <a:cs typeface="Arial" panose="020B0604020202020204" pitchFamily="34" charset="0"/>
              </a:rPr>
              <a:t>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994160"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  </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508062664"/>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b="1" kern="1200" dirty="0">
                          <a:solidFill>
                            <a:srgbClr val="000644"/>
                          </a:solidFill>
                          <a:latin typeface="+mn-lt"/>
                          <a:ea typeface="+mn-ea"/>
                          <a:cs typeface="+mn-cs"/>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Project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q"/>
            </a:pPr>
            <a:r>
              <a:rPr lang="nl-NL" sz="1200" dirty="0">
                <a:solidFill>
                  <a:schemeClr val="bg1">
                    <a:lumMod val="65000"/>
                  </a:schemeClr>
                </a:solidFill>
                <a:latin typeface="Arial"/>
                <a:cs typeface="Arial"/>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388700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93594-D4F1-D2B4-03E3-8537D02A7D50}"/>
              </a:ext>
            </a:extLst>
          </p:cNvPr>
          <p:cNvSpPr txBox="1">
            <a:spLocks/>
          </p:cNvSpPr>
          <p:nvPr/>
        </p:nvSpPr>
        <p:spPr>
          <a:xfrm>
            <a:off x="1653363" y="365760"/>
            <a:ext cx="9367203" cy="1188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a:t>Lesdoel	</a:t>
            </a:r>
            <a:endParaRPr lang="nl-NL" dirty="0"/>
          </a:p>
        </p:txBody>
      </p:sp>
      <p:sp>
        <p:nvSpPr>
          <p:cNvPr id="3" name="Tijdelijke aanduiding voor inhoud 2">
            <a:extLst>
              <a:ext uri="{FF2B5EF4-FFF2-40B4-BE49-F238E27FC236}">
                <a16:creationId xmlns:a16="http://schemas.microsoft.com/office/drawing/2014/main" id="{76F62F2E-CE49-06A6-99DC-BBAF9FA6F983}"/>
              </a:ext>
            </a:extLst>
          </p:cNvPr>
          <p:cNvSpPr txBox="1">
            <a:spLocks/>
          </p:cNvSpPr>
          <p:nvPr/>
        </p:nvSpPr>
        <p:spPr>
          <a:xfrm>
            <a:off x="1653363" y="2176272"/>
            <a:ext cx="9367204" cy="40416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dirty="0"/>
              <a:t>Aan het einde van deze les kun je:</a:t>
            </a:r>
          </a:p>
          <a:p>
            <a:pPr marL="800100" lvl="1" indent="-342900" algn="l">
              <a:buFont typeface="Arial" panose="020B0604020202020204" pitchFamily="34" charset="0"/>
              <a:buChar char="•"/>
            </a:pPr>
            <a:r>
              <a:rPr lang="nl-NL" dirty="0"/>
              <a:t>Omschrijven welk persoonlijkheidsprofiel jij hebt </a:t>
            </a:r>
          </a:p>
          <a:p>
            <a:pPr marL="800100" lvl="1" indent="-342900" algn="l">
              <a:buFont typeface="Arial" panose="020B0604020202020204" pitchFamily="34" charset="0"/>
              <a:buChar char="•"/>
            </a:pPr>
            <a:r>
              <a:rPr lang="nl-NL" dirty="0"/>
              <a:t>Taken in het team beter verdelen naar ieders kwaliteiten</a:t>
            </a:r>
          </a:p>
          <a:p>
            <a:pPr lvl="1" algn="l"/>
            <a:endParaRPr lang="nl-NL" dirty="0"/>
          </a:p>
        </p:txBody>
      </p:sp>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37B61-5DD3-E5DA-5290-9AD6A5B78E22}"/>
              </a:ext>
            </a:extLst>
          </p:cNvPr>
          <p:cNvSpPr>
            <a:spLocks noGrp="1"/>
          </p:cNvSpPr>
          <p:nvPr>
            <p:ph type="title"/>
          </p:nvPr>
        </p:nvSpPr>
        <p:spPr/>
        <p:txBody>
          <a:bodyPr/>
          <a:lstStyle/>
          <a:p>
            <a:r>
              <a:rPr lang="nl-NL" dirty="0"/>
              <a:t>DISC </a:t>
            </a:r>
            <a:r>
              <a:rPr lang="nl-NL" dirty="0" err="1"/>
              <a:t>persoonlijksheidprofiel</a:t>
            </a:r>
            <a:endParaRPr lang="nl-NL" dirty="0"/>
          </a:p>
        </p:txBody>
      </p:sp>
      <p:pic>
        <p:nvPicPr>
          <p:cNvPr id="3" name="Afbeelding 2">
            <a:extLst>
              <a:ext uri="{FF2B5EF4-FFF2-40B4-BE49-F238E27FC236}">
                <a16:creationId xmlns:a16="http://schemas.microsoft.com/office/drawing/2014/main" id="{1AA523DF-4CB7-EA09-9330-77114C580E4E}"/>
              </a:ext>
            </a:extLst>
          </p:cNvPr>
          <p:cNvPicPr>
            <a:picLocks noChangeAspect="1"/>
          </p:cNvPicPr>
          <p:nvPr/>
        </p:nvPicPr>
        <p:blipFill>
          <a:blip r:embed="rId2"/>
          <a:stretch>
            <a:fillRect/>
          </a:stretch>
        </p:blipFill>
        <p:spPr>
          <a:xfrm>
            <a:off x="838200" y="1483058"/>
            <a:ext cx="5175168" cy="5183033"/>
          </a:xfrm>
          <a:prstGeom prst="rect">
            <a:avLst/>
          </a:prstGeom>
        </p:spPr>
      </p:pic>
      <p:sp>
        <p:nvSpPr>
          <p:cNvPr id="4" name="Tekstvak 3">
            <a:extLst>
              <a:ext uri="{FF2B5EF4-FFF2-40B4-BE49-F238E27FC236}">
                <a16:creationId xmlns:a16="http://schemas.microsoft.com/office/drawing/2014/main" id="{9BC09E2E-FBF7-1907-CC96-4517424EF457}"/>
              </a:ext>
            </a:extLst>
          </p:cNvPr>
          <p:cNvSpPr txBox="1"/>
          <p:nvPr/>
        </p:nvSpPr>
        <p:spPr>
          <a:xfrm>
            <a:off x="6623390" y="2556079"/>
            <a:ext cx="4018384" cy="2677656"/>
          </a:xfrm>
          <a:prstGeom prst="rect">
            <a:avLst/>
          </a:prstGeom>
          <a:noFill/>
        </p:spPr>
        <p:txBody>
          <a:bodyPr wrap="square" rtlCol="0">
            <a:spAutoFit/>
          </a:bodyPr>
          <a:lstStyle/>
          <a:p>
            <a:r>
              <a:rPr lang="nl-NL" sz="2800" dirty="0"/>
              <a:t>Vanuit je eigen persoonlijkheidsprofiel en die van je teamgenoten kun je komen tot een mooie taakverdeling in jullie team</a:t>
            </a:r>
          </a:p>
        </p:txBody>
      </p:sp>
    </p:spTree>
    <p:extLst>
      <p:ext uri="{BB962C8B-B14F-4D97-AF65-F5344CB8AC3E}">
        <p14:creationId xmlns:p14="http://schemas.microsoft.com/office/powerpoint/2010/main" val="365254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37B61-5DD3-E5DA-5290-9AD6A5B78E22}"/>
              </a:ext>
            </a:extLst>
          </p:cNvPr>
          <p:cNvSpPr>
            <a:spLocks noGrp="1"/>
          </p:cNvSpPr>
          <p:nvPr>
            <p:ph type="title"/>
          </p:nvPr>
        </p:nvSpPr>
        <p:spPr/>
        <p:txBody>
          <a:bodyPr/>
          <a:lstStyle/>
          <a:p>
            <a:r>
              <a:rPr lang="nl-NL" dirty="0"/>
              <a:t>DISC </a:t>
            </a:r>
            <a:r>
              <a:rPr lang="nl-NL" dirty="0" err="1"/>
              <a:t>persoonlijksheidprofiel</a:t>
            </a:r>
            <a:endParaRPr lang="nl-NL" dirty="0"/>
          </a:p>
        </p:txBody>
      </p:sp>
      <p:pic>
        <p:nvPicPr>
          <p:cNvPr id="5" name="Tijdelijke aanduiding voor inhoud 8" descr="Afbeelding met schermafbeelding, apparaat, voedsel, fruit&#10;&#10;Automatisch gegenereerde beschrijving">
            <a:extLst>
              <a:ext uri="{FF2B5EF4-FFF2-40B4-BE49-F238E27FC236}">
                <a16:creationId xmlns:a16="http://schemas.microsoft.com/office/drawing/2014/main" id="{FBD21F05-1AF9-DAD5-EC8F-9883175D5568}"/>
              </a:ext>
            </a:extLst>
          </p:cNvPr>
          <p:cNvPicPr>
            <a:picLocks noChangeAspect="1"/>
          </p:cNvPicPr>
          <p:nvPr/>
        </p:nvPicPr>
        <p:blipFill>
          <a:blip r:embed="rId2"/>
          <a:stretch>
            <a:fillRect/>
          </a:stretch>
        </p:blipFill>
        <p:spPr>
          <a:xfrm>
            <a:off x="2069937" y="2063459"/>
            <a:ext cx="8052125" cy="3603325"/>
          </a:xfrm>
          <a:prstGeom prst="rect">
            <a:avLst/>
          </a:prstGeom>
        </p:spPr>
      </p:pic>
    </p:spTree>
    <p:extLst>
      <p:ext uri="{BB962C8B-B14F-4D97-AF65-F5344CB8AC3E}">
        <p14:creationId xmlns:p14="http://schemas.microsoft.com/office/powerpoint/2010/main" val="352069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37B61-5DD3-E5DA-5290-9AD6A5B78E22}"/>
              </a:ext>
            </a:extLst>
          </p:cNvPr>
          <p:cNvSpPr>
            <a:spLocks noGrp="1"/>
          </p:cNvSpPr>
          <p:nvPr>
            <p:ph type="title"/>
          </p:nvPr>
        </p:nvSpPr>
        <p:spPr/>
        <p:txBody>
          <a:bodyPr/>
          <a:lstStyle/>
          <a:p>
            <a:r>
              <a:rPr lang="nl-NL" dirty="0"/>
              <a:t>DISC </a:t>
            </a:r>
            <a:r>
              <a:rPr lang="nl-NL" dirty="0" err="1"/>
              <a:t>persoonlijksheidprofiel</a:t>
            </a:r>
            <a:endParaRPr lang="nl-NL" dirty="0"/>
          </a:p>
        </p:txBody>
      </p:sp>
      <p:pic>
        <p:nvPicPr>
          <p:cNvPr id="3" name="Tijdelijke aanduiding voor inhoud 4" descr="Afbeelding met schermafbeelding&#10;&#10;Automatisch gegenereerde beschrijving">
            <a:extLst>
              <a:ext uri="{FF2B5EF4-FFF2-40B4-BE49-F238E27FC236}">
                <a16:creationId xmlns:a16="http://schemas.microsoft.com/office/drawing/2014/main" id="{18653048-92EB-6E50-8C66-A43700770A25}"/>
              </a:ext>
            </a:extLst>
          </p:cNvPr>
          <p:cNvPicPr>
            <a:picLocks noChangeAspect="1"/>
          </p:cNvPicPr>
          <p:nvPr/>
        </p:nvPicPr>
        <p:blipFill>
          <a:blip r:embed="rId2"/>
          <a:stretch>
            <a:fillRect/>
          </a:stretch>
        </p:blipFill>
        <p:spPr>
          <a:xfrm>
            <a:off x="2810044" y="1690688"/>
            <a:ext cx="6571911" cy="4649627"/>
          </a:xfrm>
          <a:prstGeom prst="rect">
            <a:avLst/>
          </a:prstGeom>
        </p:spPr>
      </p:pic>
    </p:spTree>
    <p:extLst>
      <p:ext uri="{BB962C8B-B14F-4D97-AF65-F5344CB8AC3E}">
        <p14:creationId xmlns:p14="http://schemas.microsoft.com/office/powerpoint/2010/main" val="36232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37B61-5DD3-E5DA-5290-9AD6A5B78E22}"/>
              </a:ext>
            </a:extLst>
          </p:cNvPr>
          <p:cNvSpPr>
            <a:spLocks noGrp="1"/>
          </p:cNvSpPr>
          <p:nvPr>
            <p:ph type="title"/>
          </p:nvPr>
        </p:nvSpPr>
        <p:spPr/>
        <p:txBody>
          <a:bodyPr/>
          <a:lstStyle/>
          <a:p>
            <a:r>
              <a:rPr lang="nl-NL" dirty="0"/>
              <a:t>DISC </a:t>
            </a:r>
            <a:r>
              <a:rPr lang="nl-NL" dirty="0" err="1"/>
              <a:t>persoonlijksheidprofiel</a:t>
            </a:r>
            <a:endParaRPr lang="nl-NL" dirty="0"/>
          </a:p>
        </p:txBody>
      </p:sp>
      <p:sp>
        <p:nvSpPr>
          <p:cNvPr id="4" name="Tijdelijke aanduiding voor inhoud 2">
            <a:extLst>
              <a:ext uri="{FF2B5EF4-FFF2-40B4-BE49-F238E27FC236}">
                <a16:creationId xmlns:a16="http://schemas.microsoft.com/office/drawing/2014/main" id="{E2E7B1C5-6F83-45DE-35B4-963376502CC1}"/>
              </a:ext>
            </a:extLst>
          </p:cNvPr>
          <p:cNvSpPr txBox="1">
            <a:spLocks/>
          </p:cNvSpPr>
          <p:nvPr/>
        </p:nvSpPr>
        <p:spPr>
          <a:xfrm>
            <a:off x="572493" y="2071316"/>
            <a:ext cx="6713552" cy="411917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900">
                <a:latin typeface="Arial" panose="020B0604020202020204" pitchFamily="34" charset="0"/>
              </a:rPr>
              <a:t>Inzicht in hoe jij je </a:t>
            </a:r>
            <a:r>
              <a:rPr lang="nl-NL" sz="1900"/>
              <a:t>gedraagt </a:t>
            </a:r>
            <a:r>
              <a:rPr lang="nl-NL" sz="1900">
                <a:latin typeface="Arial" panose="020B0604020202020204" pitchFamily="34" charset="0"/>
              </a:rPr>
              <a:t>tegenover anderen en de</a:t>
            </a:r>
          </a:p>
          <a:p>
            <a:pPr marL="0" indent="0">
              <a:buFont typeface="Arial" panose="020B0604020202020204" pitchFamily="34" charset="0"/>
              <a:buNone/>
            </a:pPr>
            <a:r>
              <a:rPr lang="nl-NL" sz="1900">
                <a:latin typeface="Arial" panose="020B0604020202020204" pitchFamily="34" charset="0"/>
              </a:rPr>
              <a:t>dingen die je dagelijks doet.</a:t>
            </a:r>
          </a:p>
          <a:p>
            <a:pPr marL="0" indent="0">
              <a:buFont typeface="Arial" panose="020B0604020202020204" pitchFamily="34" charset="0"/>
              <a:buNone/>
            </a:pPr>
            <a:endParaRPr lang="nl-NL" sz="1900"/>
          </a:p>
          <a:p>
            <a:pPr marL="0" indent="0">
              <a:buFont typeface="Arial" panose="020B0604020202020204" pitchFamily="34" charset="0"/>
              <a:buNone/>
            </a:pPr>
            <a:r>
              <a:rPr lang="nl-NL" sz="1900">
                <a:latin typeface="Arial" panose="020B0604020202020204" pitchFamily="34" charset="0"/>
              </a:rPr>
              <a:t>De volgende vier factoren spelen bij het bepalen van </a:t>
            </a:r>
          </a:p>
          <a:p>
            <a:pPr marL="0" indent="0">
              <a:buFont typeface="Arial" panose="020B0604020202020204" pitchFamily="34" charset="0"/>
              <a:buNone/>
            </a:pPr>
            <a:r>
              <a:rPr lang="nl-NL" sz="1900">
                <a:latin typeface="Arial" panose="020B0604020202020204" pitchFamily="34" charset="0"/>
              </a:rPr>
              <a:t>je profie</a:t>
            </a:r>
            <a:r>
              <a:rPr lang="nl-NL" sz="1900"/>
              <a:t>l</a:t>
            </a:r>
            <a:r>
              <a:rPr lang="nl-NL" sz="1900">
                <a:latin typeface="Arial" panose="020B0604020202020204" pitchFamily="34" charset="0"/>
              </a:rPr>
              <a:t> een rol:</a:t>
            </a:r>
          </a:p>
          <a:p>
            <a:pPr marL="0" indent="0">
              <a:buFont typeface="Arial" panose="020B0604020202020204" pitchFamily="34" charset="0"/>
              <a:buNone/>
            </a:pPr>
            <a:r>
              <a:rPr lang="nl-NL" sz="1900">
                <a:latin typeface="Arial" panose="020B0604020202020204" pitchFamily="34" charset="0"/>
              </a:rPr>
              <a:t> </a:t>
            </a:r>
          </a:p>
          <a:p>
            <a:r>
              <a:rPr lang="nl-NL" sz="1900">
                <a:latin typeface="Arial" panose="020B0604020202020204" pitchFamily="34" charset="0"/>
              </a:rPr>
              <a:t>Dominantie</a:t>
            </a:r>
            <a:endParaRPr lang="nl-NL" sz="1900"/>
          </a:p>
          <a:p>
            <a:r>
              <a:rPr lang="nl-NL" sz="1900">
                <a:latin typeface="Arial" panose="020B0604020202020204" pitchFamily="34" charset="0"/>
              </a:rPr>
              <a:t>Invloed</a:t>
            </a:r>
            <a:endParaRPr lang="nl-NL" sz="1900"/>
          </a:p>
          <a:p>
            <a:r>
              <a:rPr lang="nl-NL" sz="1900">
                <a:latin typeface="Arial" panose="020B0604020202020204" pitchFamily="34" charset="0"/>
              </a:rPr>
              <a:t>Stabiliteit</a:t>
            </a:r>
            <a:endParaRPr lang="nl-NL" sz="1900"/>
          </a:p>
          <a:p>
            <a:r>
              <a:rPr lang="nl-NL" sz="1900">
                <a:latin typeface="Arial" panose="020B0604020202020204" pitchFamily="34" charset="0"/>
              </a:rPr>
              <a:t>Consciëntieusheid</a:t>
            </a:r>
            <a:br>
              <a:rPr lang="nl-NL" sz="1900"/>
            </a:br>
            <a:endParaRPr lang="nl-NL" sz="1900"/>
          </a:p>
        </p:txBody>
      </p:sp>
      <p:pic>
        <p:nvPicPr>
          <p:cNvPr id="5" name="Afbeelding 4">
            <a:extLst>
              <a:ext uri="{FF2B5EF4-FFF2-40B4-BE49-F238E27FC236}">
                <a16:creationId xmlns:a16="http://schemas.microsoft.com/office/drawing/2014/main" id="{EAAA42EA-39F8-9650-A0D3-B737CA4F86B9}"/>
              </a:ext>
            </a:extLst>
          </p:cNvPr>
          <p:cNvPicPr>
            <a:picLocks noChangeAspect="1"/>
          </p:cNvPicPr>
          <p:nvPr/>
        </p:nvPicPr>
        <p:blipFill rotWithShape="1">
          <a:blip r:embed="rId2"/>
          <a:srcRect l="298" r="3980" b="2"/>
          <a:stretch/>
        </p:blipFill>
        <p:spPr>
          <a:xfrm>
            <a:off x="7675658" y="2093976"/>
            <a:ext cx="3678142" cy="3823220"/>
          </a:xfrm>
          <a:prstGeom prst="rect">
            <a:avLst/>
          </a:prstGeom>
        </p:spPr>
      </p:pic>
    </p:spTree>
    <p:extLst>
      <p:ext uri="{BB962C8B-B14F-4D97-AF65-F5344CB8AC3E}">
        <p14:creationId xmlns:p14="http://schemas.microsoft.com/office/powerpoint/2010/main" val="132757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83ED2C7-4C49-E300-2A87-90508B5B7518}"/>
              </a:ext>
            </a:extLst>
          </p:cNvPr>
          <p:cNvSpPr>
            <a:spLocks noGrp="1"/>
          </p:cNvSpPr>
          <p:nvPr>
            <p:ph type="title"/>
          </p:nvPr>
        </p:nvSpPr>
        <p:spPr>
          <a:xfrm>
            <a:off x="1147665" y="407800"/>
            <a:ext cx="8860565" cy="648072"/>
          </a:xfrm>
        </p:spPr>
        <p:txBody>
          <a:bodyPr>
            <a:normAutofit fontScale="90000"/>
          </a:bodyPr>
          <a:lstStyle/>
          <a:p>
            <a:pPr algn="l"/>
            <a:r>
              <a:rPr lang="nl-NL" b="1" dirty="0"/>
              <a:t>Maak de disc-test</a:t>
            </a:r>
          </a:p>
        </p:txBody>
      </p:sp>
      <p:sp>
        <p:nvSpPr>
          <p:cNvPr id="8" name="Tijdelijke aanduiding voor inhoud 2">
            <a:extLst>
              <a:ext uri="{FF2B5EF4-FFF2-40B4-BE49-F238E27FC236}">
                <a16:creationId xmlns:a16="http://schemas.microsoft.com/office/drawing/2014/main" id="{1B09036E-7D94-8714-B437-AF9BB70FC161}"/>
              </a:ext>
            </a:extLst>
          </p:cNvPr>
          <p:cNvSpPr txBox="1">
            <a:spLocks/>
          </p:cNvSpPr>
          <p:nvPr/>
        </p:nvSpPr>
        <p:spPr>
          <a:xfrm>
            <a:off x="1147665" y="1520789"/>
            <a:ext cx="10434735" cy="492941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400" b="1" dirty="0"/>
              <a:t>Instructie DISC-persoonlijkheidstest</a:t>
            </a:r>
          </a:p>
          <a:p>
            <a:r>
              <a:rPr lang="nl-NL" dirty="0"/>
              <a:t>Deze test bestaat uit 28 groepjes van elk vier beweringen. Geef eerlijk en spontaan antwoord. Invullen kost je slechts 5 tot 10 minuten.</a:t>
            </a:r>
          </a:p>
          <a:p>
            <a:r>
              <a:rPr lang="nl-NL" dirty="0"/>
              <a:t>Lees goed alle beschrijvingen per groepje van vier</a:t>
            </a:r>
          </a:p>
          <a:p>
            <a:r>
              <a:rPr lang="nl-NL" dirty="0"/>
              <a:t>Kies de beschrijving die je het beste bij jezelf vindt passen (het meest op jou van toepassing)</a:t>
            </a:r>
          </a:p>
          <a:p>
            <a:r>
              <a:rPr lang="nl-NL" dirty="0"/>
              <a:t>Lees nu goed de overige drie keuzemogelijkheden in datzelfde groepje.</a:t>
            </a:r>
          </a:p>
          <a:p>
            <a:r>
              <a:rPr lang="nl-NL" dirty="0"/>
              <a:t>Kies de beschrijving die je het minst goed bij jezelf vindt passen (het minst op jou van toepassing)</a:t>
            </a:r>
          </a:p>
          <a:p>
            <a:r>
              <a:rPr lang="nl-NL" dirty="0"/>
              <a:t>Voor elk groepje van vier beschrijvingen moet je er dus één kiezen die het meest op jou van toepassing is, en slechts één die het minst op jou van toepassing is.</a:t>
            </a:r>
          </a:p>
          <a:p>
            <a:r>
              <a:rPr lang="nl-NL" dirty="0"/>
              <a:t>Het kan soms best lastig zijn om een keuze te maken. Het is goed om te weten dat je bij deze DISC-persoonlijkheidstest geen goede of foute antwoorden kunt geven, dus kies gewoon wat jij denkt dat het beste is.</a:t>
            </a:r>
            <a:endParaRPr lang="nl-NL" dirty="0">
              <a:hlinkClick r:id="rId2"/>
            </a:endParaRPr>
          </a:p>
          <a:p>
            <a:pPr marL="0" indent="0">
              <a:buFont typeface="Arial" panose="020B0604020202020204" pitchFamily="34" charset="0"/>
              <a:buNone/>
            </a:pPr>
            <a:endParaRPr lang="nl-NL" dirty="0">
              <a:hlinkClick r:id="rId2"/>
            </a:endParaRPr>
          </a:p>
          <a:p>
            <a:pPr marL="0" indent="0">
              <a:buFont typeface="Arial" panose="020B0604020202020204" pitchFamily="34" charset="0"/>
              <a:buNone/>
            </a:pPr>
            <a:r>
              <a:rPr lang="nl-NL" dirty="0">
                <a:hlinkClick r:id="rId2"/>
              </a:rPr>
              <a:t>https://www.123test.nl/disc-test/</a:t>
            </a:r>
            <a:r>
              <a:rPr lang="nl-NL" dirty="0"/>
              <a:t> </a:t>
            </a:r>
          </a:p>
        </p:txBody>
      </p:sp>
    </p:spTree>
    <p:extLst>
      <p:ext uri="{BB962C8B-B14F-4D97-AF65-F5344CB8AC3E}">
        <p14:creationId xmlns:p14="http://schemas.microsoft.com/office/powerpoint/2010/main" val="116795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2C50358-DC31-5D91-C02B-190AB8FC42CC}"/>
              </a:ext>
            </a:extLst>
          </p:cNvPr>
          <p:cNvSpPr txBox="1">
            <a:spLocks/>
          </p:cNvSpPr>
          <p:nvPr/>
        </p:nvSpPr>
        <p:spPr>
          <a:xfrm>
            <a:off x="1381613" y="807440"/>
            <a:ext cx="8860565" cy="6480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t>Én…</a:t>
            </a:r>
          </a:p>
        </p:txBody>
      </p:sp>
      <p:sp>
        <p:nvSpPr>
          <p:cNvPr id="5" name="Tijdelijke aanduiding voor inhoud 2">
            <a:extLst>
              <a:ext uri="{FF2B5EF4-FFF2-40B4-BE49-F238E27FC236}">
                <a16:creationId xmlns:a16="http://schemas.microsoft.com/office/drawing/2014/main" id="{A321D4CB-7D55-CDC7-316A-B690AD3B5CF5}"/>
              </a:ext>
            </a:extLst>
          </p:cNvPr>
          <p:cNvSpPr txBox="1">
            <a:spLocks/>
          </p:cNvSpPr>
          <p:nvPr/>
        </p:nvSpPr>
        <p:spPr>
          <a:xfrm>
            <a:off x="1381613" y="1715499"/>
            <a:ext cx="7314752" cy="4929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Er is in deze geen goed of fout!</a:t>
            </a:r>
          </a:p>
          <a:p>
            <a:r>
              <a:rPr lang="nl-NL" dirty="0"/>
              <a:t>Iedereen heeft persoonlijk profiel en kent zijn eigen waarden!</a:t>
            </a:r>
          </a:p>
          <a:p>
            <a:r>
              <a:rPr lang="nl-NL" dirty="0"/>
              <a:t>Bespreek de profielen in je eigen team en beoordeel of de taakverdeling die je gemaakt hebt aansluit bij jullie kwaliteiten.</a:t>
            </a:r>
          </a:p>
          <a:p>
            <a:r>
              <a:rPr lang="nl-NL" dirty="0"/>
              <a:t>Geef aan als je hulp nodig hebt of als er vragen zijn!</a:t>
            </a:r>
          </a:p>
        </p:txBody>
      </p:sp>
    </p:spTree>
    <p:extLst>
      <p:ext uri="{BB962C8B-B14F-4D97-AF65-F5344CB8AC3E}">
        <p14:creationId xmlns:p14="http://schemas.microsoft.com/office/powerpoint/2010/main" val="217619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vogel, roofvogel, uil, kijken&#10;&#10;Automatisch gegenereerde beschrijving">
            <a:extLst>
              <a:ext uri="{FF2B5EF4-FFF2-40B4-BE49-F238E27FC236}">
                <a16:creationId xmlns:a16="http://schemas.microsoft.com/office/drawing/2014/main" id="{7C4BF956-E149-B542-8E1F-C9740AEB5BDE}"/>
              </a:ext>
            </a:extLst>
          </p:cNvPr>
          <p:cNvPicPr>
            <a:picLocks noChangeAspect="1"/>
          </p:cNvPicPr>
          <p:nvPr/>
        </p:nvPicPr>
        <p:blipFill rotWithShape="1">
          <a:blip r:embed="rId3"/>
          <a:srcRect t="14591" r="2" b="10632"/>
          <a:stretch/>
        </p:blipFill>
        <p:spPr>
          <a:xfrm>
            <a:off x="20" y="3451388"/>
            <a:ext cx="6095980" cy="3428990"/>
          </a:xfrm>
          <a:prstGeom prst="rect">
            <a:avLst/>
          </a:prstGeom>
        </p:spPr>
      </p:pic>
      <p:pic>
        <p:nvPicPr>
          <p:cNvPr id="18" name="Afbeelding 17">
            <a:extLst>
              <a:ext uri="{FF2B5EF4-FFF2-40B4-BE49-F238E27FC236}">
                <a16:creationId xmlns:a16="http://schemas.microsoft.com/office/drawing/2014/main" id="{F2ED1717-279E-0D47-8FCA-191ED4905D68}"/>
              </a:ext>
            </a:extLst>
          </p:cNvPr>
          <p:cNvPicPr>
            <a:picLocks noChangeAspect="1"/>
          </p:cNvPicPr>
          <p:nvPr/>
        </p:nvPicPr>
        <p:blipFill rotWithShape="1">
          <a:blip r:embed="rId4"/>
          <a:srcRect t="14302" r="-2" b="24980"/>
          <a:stretch/>
        </p:blipFill>
        <p:spPr>
          <a:xfrm>
            <a:off x="-16329" y="-1701"/>
            <a:ext cx="6096000" cy="3428990"/>
          </a:xfrm>
          <a:prstGeom prst="rect">
            <a:avLst/>
          </a:prstGeom>
        </p:spPr>
      </p:pic>
      <p:pic>
        <p:nvPicPr>
          <p:cNvPr id="5" name="Tijdelijke aanduiding voor inhoud 4">
            <a:extLst>
              <a:ext uri="{FF2B5EF4-FFF2-40B4-BE49-F238E27FC236}">
                <a16:creationId xmlns:a16="http://schemas.microsoft.com/office/drawing/2014/main" id="{30CF4507-B712-A947-860F-AFFBACC8FB0F}"/>
              </a:ext>
            </a:extLst>
          </p:cNvPr>
          <p:cNvPicPr>
            <a:picLocks noGrp="1" noChangeAspect="1"/>
          </p:cNvPicPr>
          <p:nvPr>
            <p:ph idx="1"/>
          </p:nvPr>
        </p:nvPicPr>
        <p:blipFill rotWithShape="1">
          <a:blip r:embed="rId5"/>
          <a:srcRect t="7700" b="8030"/>
          <a:stretch/>
        </p:blipFill>
        <p:spPr>
          <a:xfrm>
            <a:off x="6279096" y="3428990"/>
            <a:ext cx="6095980" cy="3429000"/>
          </a:xfrm>
          <a:prstGeom prst="rect">
            <a:avLst/>
          </a:prstGeom>
        </p:spPr>
      </p:pic>
      <p:pic>
        <p:nvPicPr>
          <p:cNvPr id="4" name="Afbeelding 3">
            <a:extLst>
              <a:ext uri="{FF2B5EF4-FFF2-40B4-BE49-F238E27FC236}">
                <a16:creationId xmlns:a16="http://schemas.microsoft.com/office/drawing/2014/main" id="{5CC50320-CAF6-054E-97F0-66D2B2551B56}"/>
              </a:ext>
            </a:extLst>
          </p:cNvPr>
          <p:cNvPicPr>
            <a:picLocks noChangeAspect="1"/>
          </p:cNvPicPr>
          <p:nvPr/>
        </p:nvPicPr>
        <p:blipFill rotWithShape="1">
          <a:blip r:embed="rId6"/>
          <a:srcRect l="3923" r="1857" b="3"/>
          <a:stretch/>
        </p:blipFill>
        <p:spPr>
          <a:xfrm>
            <a:off x="6262767" y="22388"/>
            <a:ext cx="6096000" cy="3429000"/>
          </a:xfrm>
          <a:prstGeom prst="rect">
            <a:avLst/>
          </a:prstGeom>
        </p:spPr>
      </p:pic>
      <p:sp>
        <p:nvSpPr>
          <p:cNvPr id="2" name="Titel 1">
            <a:extLst>
              <a:ext uri="{FF2B5EF4-FFF2-40B4-BE49-F238E27FC236}">
                <a16:creationId xmlns:a16="http://schemas.microsoft.com/office/drawing/2014/main" id="{F39136F7-CD8D-B94A-90DC-4E773C5B7F76}"/>
              </a:ext>
            </a:extLst>
          </p:cNvPr>
          <p:cNvSpPr>
            <a:spLocks noGrp="1"/>
          </p:cNvSpPr>
          <p:nvPr>
            <p:ph type="title"/>
          </p:nvPr>
        </p:nvSpPr>
        <p:spPr>
          <a:xfrm>
            <a:off x="4357564" y="4269740"/>
            <a:ext cx="3618284" cy="1345720"/>
          </a:xfrm>
          <a:noFill/>
        </p:spPr>
        <p:txBody>
          <a:bodyPr vert="horz" lIns="91440" tIns="45720" rIns="91440" bIns="45720" rtlCol="0" anchor="ctr">
            <a:normAutofit/>
          </a:bodyPr>
          <a:lstStyle/>
          <a:p>
            <a:pPr algn="ctr"/>
            <a:r>
              <a:rPr lang="en-US" sz="2800" kern="1200" dirty="0" err="1">
                <a:solidFill>
                  <a:srgbClr val="080808"/>
                </a:solidFill>
                <a:latin typeface="+mj-lt"/>
                <a:ea typeface="+mj-ea"/>
                <a:cs typeface="+mj-cs"/>
              </a:rPr>
              <a:t>Jullie</a:t>
            </a:r>
            <a:r>
              <a:rPr lang="en-US" sz="2800" kern="1200" dirty="0">
                <a:solidFill>
                  <a:srgbClr val="080808"/>
                </a:solidFill>
                <a:latin typeface="+mj-lt"/>
                <a:ea typeface="+mj-ea"/>
                <a:cs typeface="+mj-cs"/>
              </a:rPr>
              <a:t> </a:t>
            </a:r>
            <a:r>
              <a:rPr lang="en-US" sz="2800" kern="1200" dirty="0" err="1">
                <a:solidFill>
                  <a:srgbClr val="080808"/>
                </a:solidFill>
                <a:latin typeface="+mj-lt"/>
                <a:ea typeface="+mj-ea"/>
                <a:cs typeface="+mj-cs"/>
              </a:rPr>
              <a:t>groep</a:t>
            </a:r>
            <a:endParaRPr lang="en-US" sz="2800" kern="1200" dirty="0">
              <a:solidFill>
                <a:srgbClr val="080808"/>
              </a:solidFill>
              <a:latin typeface="+mj-lt"/>
              <a:ea typeface="+mj-ea"/>
              <a:cs typeface="+mj-cs"/>
            </a:endParaRPr>
          </a:p>
        </p:txBody>
      </p:sp>
      <p:pic>
        <p:nvPicPr>
          <p:cNvPr id="19" name="Afbeelding 18">
            <a:extLst>
              <a:ext uri="{FF2B5EF4-FFF2-40B4-BE49-F238E27FC236}">
                <a16:creationId xmlns:a16="http://schemas.microsoft.com/office/drawing/2014/main" id="{B2E344A2-B493-B14B-B067-DDF457E79796}"/>
              </a:ext>
            </a:extLst>
          </p:cNvPr>
          <p:cNvPicPr>
            <a:picLocks noChangeAspect="1"/>
          </p:cNvPicPr>
          <p:nvPr/>
        </p:nvPicPr>
        <p:blipFill>
          <a:blip r:embed="rId7"/>
          <a:stretch>
            <a:fillRect/>
          </a:stretch>
        </p:blipFill>
        <p:spPr>
          <a:xfrm>
            <a:off x="4692711" y="1856448"/>
            <a:ext cx="2844800" cy="2844800"/>
          </a:xfrm>
          <a:prstGeom prst="rect">
            <a:avLst/>
          </a:prstGeom>
        </p:spPr>
      </p:pic>
    </p:spTree>
    <p:extLst>
      <p:ext uri="{BB962C8B-B14F-4D97-AF65-F5344CB8AC3E}">
        <p14:creationId xmlns:p14="http://schemas.microsoft.com/office/powerpoint/2010/main" val="20479354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8" ma:contentTypeDescription="Een nieuw document maken." ma:contentTypeScope="" ma:versionID="8edb727b46f09ec61791ab1f21070b6f">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bf0a9858232f05e320448e9e546922e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2c4f0c93-2979-4f27-aab2-70de95932352"/>
    <ds:schemaRef ds:uri="c6f82ce1-f6df-49a5-8b49-cf8409a27aa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0E7ED7-D9EE-40C8-AA38-CC7461B0E99D}">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TotalTime>
  <Words>371</Words>
  <Application>Microsoft Office PowerPoint</Application>
  <PresentationFormat>Breedbeeld</PresentationFormat>
  <Paragraphs>62</Paragraphs>
  <Slides>9</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Wingdings</vt:lpstr>
      <vt:lpstr>Kantoorthema</vt:lpstr>
      <vt:lpstr>PowerPoint-presentatie</vt:lpstr>
      <vt:lpstr>PowerPoint-presentatie</vt:lpstr>
      <vt:lpstr>DISC persoonlijksheidprofiel</vt:lpstr>
      <vt:lpstr>DISC persoonlijksheidprofiel</vt:lpstr>
      <vt:lpstr>DISC persoonlijksheidprofiel</vt:lpstr>
      <vt:lpstr>DISC persoonlijksheidprofiel</vt:lpstr>
      <vt:lpstr>Maak de disc-test</vt:lpstr>
      <vt:lpstr>PowerPoint-presentatie</vt:lpstr>
      <vt:lpstr>Jullie groep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2</cp:revision>
  <dcterms:created xsi:type="dcterms:W3CDTF">2021-07-07T07:37:45Z</dcterms:created>
  <dcterms:modified xsi:type="dcterms:W3CDTF">2023-10-04T09:15:19Z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