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2" r:id="rId2"/>
  </p:sldMasterIdLst>
  <p:sldIdLst>
    <p:sldId id="256" r:id="rId3"/>
    <p:sldId id="264" r:id="rId4"/>
    <p:sldId id="265" r:id="rId5"/>
    <p:sldId id="258" r:id="rId6"/>
    <p:sldId id="257" r:id="rId7"/>
    <p:sldId id="262" r:id="rId8"/>
    <p:sldId id="261" r:id="rId9"/>
    <p:sldId id="259" r:id="rId10"/>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63652AE-4CAF-43CC-912B-DFB5E2BA3BCA}" v="6" dt="2023-02-16T10:37:35.15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7" autoAdjust="0"/>
    <p:restoredTop sz="94660"/>
  </p:normalViewPr>
  <p:slideViewPr>
    <p:cSldViewPr snapToGrid="0">
      <p:cViewPr varScale="1">
        <p:scale>
          <a:sx n="162" d="100"/>
          <a:sy n="162" d="100"/>
        </p:scale>
        <p:origin x="2508"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18" Type="http://schemas.openxmlformats.org/officeDocument/2006/relationships/customXml" Target="../customXml/item2.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17" Type="http://schemas.openxmlformats.org/officeDocument/2006/relationships/customXml" Target="../customXml/item1.xml"/><Relationship Id="rId2" Type="http://schemas.openxmlformats.org/officeDocument/2006/relationships/slideMaster" Target="slideMasters/slideMaster2.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6/11/relationships/changesInfo" Target="changesInfos/changesInfo1.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ven Linkels" userId="82b2834b-7373-49b3-b259-2f89722ff704" providerId="ADAL" clId="{D63652AE-4CAF-43CC-912B-DFB5E2BA3BCA}"/>
    <pc:docChg chg="undo custSel addSld delSld modSld sldOrd">
      <pc:chgData name="Steven Linkels" userId="82b2834b-7373-49b3-b259-2f89722ff704" providerId="ADAL" clId="{D63652AE-4CAF-43CC-912B-DFB5E2BA3BCA}" dt="2023-02-16T10:47:50.999" v="457" actId="20577"/>
      <pc:docMkLst>
        <pc:docMk/>
      </pc:docMkLst>
      <pc:sldChg chg="new del ord">
        <pc:chgData name="Steven Linkels" userId="82b2834b-7373-49b3-b259-2f89722ff704" providerId="ADAL" clId="{D63652AE-4CAF-43CC-912B-DFB5E2BA3BCA}" dt="2023-02-16T10:35:36.696" v="14" actId="47"/>
        <pc:sldMkLst>
          <pc:docMk/>
          <pc:sldMk cId="4035559424" sldId="263"/>
        </pc:sldMkLst>
      </pc:sldChg>
      <pc:sldChg chg="addSp delSp modSp add mod ord setBg delDesignElem">
        <pc:chgData name="Steven Linkels" userId="82b2834b-7373-49b3-b259-2f89722ff704" providerId="ADAL" clId="{D63652AE-4CAF-43CC-912B-DFB5E2BA3BCA}" dt="2023-02-16T10:47:38.415" v="408" actId="14100"/>
        <pc:sldMkLst>
          <pc:docMk/>
          <pc:sldMk cId="1471217383" sldId="264"/>
        </pc:sldMkLst>
        <pc:spChg chg="mod">
          <ac:chgData name="Steven Linkels" userId="82b2834b-7373-49b3-b259-2f89722ff704" providerId="ADAL" clId="{D63652AE-4CAF-43CC-912B-DFB5E2BA3BCA}" dt="2023-02-16T10:36:24.191" v="64" actId="207"/>
          <ac:spMkLst>
            <pc:docMk/>
            <pc:sldMk cId="1471217383" sldId="264"/>
            <ac:spMk id="2" creationId="{149FD314-8CA0-4458-81CB-CAAB3F999816}"/>
          </ac:spMkLst>
        </pc:spChg>
        <pc:spChg chg="mod">
          <ac:chgData name="Steven Linkels" userId="82b2834b-7373-49b3-b259-2f89722ff704" providerId="ADAL" clId="{D63652AE-4CAF-43CC-912B-DFB5E2BA3BCA}" dt="2023-02-16T10:47:38.415" v="408" actId="14100"/>
          <ac:spMkLst>
            <pc:docMk/>
            <pc:sldMk cId="1471217383" sldId="264"/>
            <ac:spMk id="3" creationId="{74EA1513-4E1C-47B2-7DF7-CAA4D35FCD61}"/>
          </ac:spMkLst>
        </pc:spChg>
        <pc:spChg chg="add mod">
          <ac:chgData name="Steven Linkels" userId="82b2834b-7373-49b3-b259-2f89722ff704" providerId="ADAL" clId="{D63652AE-4CAF-43CC-912B-DFB5E2BA3BCA}" dt="2023-02-16T10:47:25.118" v="383" actId="20577"/>
          <ac:spMkLst>
            <pc:docMk/>
            <pc:sldMk cId="1471217383" sldId="264"/>
            <ac:spMk id="5" creationId="{0A8C64EC-6653-316B-765F-624AD19601F9}"/>
          </ac:spMkLst>
        </pc:spChg>
        <pc:spChg chg="del">
          <ac:chgData name="Steven Linkels" userId="82b2834b-7373-49b3-b259-2f89722ff704" providerId="ADAL" clId="{D63652AE-4CAF-43CC-912B-DFB5E2BA3BCA}" dt="2023-02-16T10:35:07.805" v="4"/>
          <ac:spMkLst>
            <pc:docMk/>
            <pc:sldMk cId="1471217383" sldId="264"/>
            <ac:spMk id="73" creationId="{60220DBA-8988-4873-8FCD-3FFAC3CF13F6}"/>
          </ac:spMkLst>
        </pc:spChg>
        <pc:cxnChg chg="del">
          <ac:chgData name="Steven Linkels" userId="82b2834b-7373-49b3-b259-2f89722ff704" providerId="ADAL" clId="{D63652AE-4CAF-43CC-912B-DFB5E2BA3BCA}" dt="2023-02-16T10:35:07.805" v="4"/>
          <ac:cxnSpMkLst>
            <pc:docMk/>
            <pc:sldMk cId="1471217383" sldId="264"/>
            <ac:cxnSpMk id="74" creationId="{3A8CB1B5-064D-4590-A7F2-70C604854D32}"/>
          </ac:cxnSpMkLst>
        </pc:cxnChg>
        <pc:cxnChg chg="del">
          <ac:chgData name="Steven Linkels" userId="82b2834b-7373-49b3-b259-2f89722ff704" providerId="ADAL" clId="{D63652AE-4CAF-43CC-912B-DFB5E2BA3BCA}" dt="2023-02-16T10:35:07.805" v="4"/>
          <ac:cxnSpMkLst>
            <pc:docMk/>
            <pc:sldMk cId="1471217383" sldId="264"/>
            <ac:cxnSpMk id="75" creationId="{923F81E2-AE9A-4D71-87B5-D24817F30684}"/>
          </ac:cxnSpMkLst>
        </pc:cxnChg>
        <pc:cxnChg chg="del">
          <ac:chgData name="Steven Linkels" userId="82b2834b-7373-49b3-b259-2f89722ff704" providerId="ADAL" clId="{D63652AE-4CAF-43CC-912B-DFB5E2BA3BCA}" dt="2023-02-16T10:35:07.805" v="4"/>
          <ac:cxnSpMkLst>
            <pc:docMk/>
            <pc:sldMk cId="1471217383" sldId="264"/>
            <ac:cxnSpMk id="76" creationId="{95C0F619-4F98-49B2-B92F-39B242F38F5D}"/>
          </ac:cxnSpMkLst>
        </pc:cxnChg>
      </pc:sldChg>
      <pc:sldChg chg="modSp add del mod">
        <pc:chgData name="Steven Linkels" userId="82b2834b-7373-49b3-b259-2f89722ff704" providerId="ADAL" clId="{D63652AE-4CAF-43CC-912B-DFB5E2BA3BCA}" dt="2023-02-16T10:47:50.999" v="457" actId="20577"/>
        <pc:sldMkLst>
          <pc:docMk/>
          <pc:sldMk cId="646168233" sldId="265"/>
        </pc:sldMkLst>
        <pc:spChg chg="mod">
          <ac:chgData name="Steven Linkels" userId="82b2834b-7373-49b3-b259-2f89722ff704" providerId="ADAL" clId="{D63652AE-4CAF-43CC-912B-DFB5E2BA3BCA}" dt="2023-02-16T10:47:50.999" v="457" actId="20577"/>
          <ac:spMkLst>
            <pc:docMk/>
            <pc:sldMk cId="646168233" sldId="265"/>
            <ac:spMk id="2" creationId="{3798F79B-BB9E-46AF-B59E-0176B783FA6E}"/>
          </ac:spMkLst>
        </pc:spChg>
        <pc:spChg chg="mod">
          <ac:chgData name="Steven Linkels" userId="82b2834b-7373-49b3-b259-2f89722ff704" providerId="ADAL" clId="{D63652AE-4CAF-43CC-912B-DFB5E2BA3BCA}" dt="2023-02-16T10:35:21.839" v="12"/>
          <ac:spMkLst>
            <pc:docMk/>
            <pc:sldMk cId="646168233" sldId="265"/>
            <ac:spMk id="4" creationId="{4D663AEB-F237-6FE8-75E0-E57C4FBC338E}"/>
          </ac:spMkLst>
        </pc:spChg>
        <pc:spChg chg="mod">
          <ac:chgData name="Steven Linkels" userId="82b2834b-7373-49b3-b259-2f89722ff704" providerId="ADAL" clId="{D63652AE-4CAF-43CC-912B-DFB5E2BA3BCA}" dt="2023-02-16T10:35:21.839" v="12"/>
          <ac:spMkLst>
            <pc:docMk/>
            <pc:sldMk cId="646168233" sldId="265"/>
            <ac:spMk id="6" creationId="{9D454A3E-D9E5-BCD9-FFF8-BD1D0B268204}"/>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1E106C-159A-A16D-5865-B44FEF7B0AF0}"/>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35FEB22D-BB0E-0101-48CC-DE455B17CD9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A0F02A1D-567C-3A7A-1F32-C1C4F50DDF36}"/>
              </a:ext>
            </a:extLst>
          </p:cNvPr>
          <p:cNvSpPr>
            <a:spLocks noGrp="1"/>
          </p:cNvSpPr>
          <p:nvPr>
            <p:ph type="dt" sz="half" idx="10"/>
          </p:nvPr>
        </p:nvSpPr>
        <p:spPr/>
        <p:txBody>
          <a:bodyPr/>
          <a:lstStyle/>
          <a:p>
            <a:fld id="{2BEA1611-64DA-436E-8D4E-DF1E5C767008}" type="datetimeFigureOut">
              <a:rPr lang="nl-NL" smtClean="0"/>
              <a:t>16-2-2023</a:t>
            </a:fld>
            <a:endParaRPr lang="nl-NL"/>
          </a:p>
        </p:txBody>
      </p:sp>
      <p:sp>
        <p:nvSpPr>
          <p:cNvPr id="5" name="Tijdelijke aanduiding voor voettekst 4">
            <a:extLst>
              <a:ext uri="{FF2B5EF4-FFF2-40B4-BE49-F238E27FC236}">
                <a16:creationId xmlns:a16="http://schemas.microsoft.com/office/drawing/2014/main" id="{BB8906F0-3F0A-B261-DE7B-C385836BEDD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1CD7B1B-BD89-811F-F692-FB3647912265}"/>
              </a:ext>
            </a:extLst>
          </p:cNvPr>
          <p:cNvSpPr>
            <a:spLocks noGrp="1"/>
          </p:cNvSpPr>
          <p:nvPr>
            <p:ph type="sldNum" sz="quarter" idx="12"/>
          </p:nvPr>
        </p:nvSpPr>
        <p:spPr/>
        <p:txBody>
          <a:bodyPr/>
          <a:lstStyle/>
          <a:p>
            <a:fld id="{2A978150-C94B-4EFD-B351-738A3DF9D8BF}" type="slidenum">
              <a:rPr lang="nl-NL" smtClean="0"/>
              <a:t>‹nr.›</a:t>
            </a:fld>
            <a:endParaRPr lang="nl-NL"/>
          </a:p>
        </p:txBody>
      </p:sp>
    </p:spTree>
    <p:extLst>
      <p:ext uri="{BB962C8B-B14F-4D97-AF65-F5344CB8AC3E}">
        <p14:creationId xmlns:p14="http://schemas.microsoft.com/office/powerpoint/2010/main" val="38484913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A6269F-40DB-1B40-D730-EAFF54D7FF6F}"/>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CA6CCBBE-26AF-A236-75B8-E6C156543EBE}"/>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2F718F5-99BA-6780-F76B-367BE5D29E1C}"/>
              </a:ext>
            </a:extLst>
          </p:cNvPr>
          <p:cNvSpPr>
            <a:spLocks noGrp="1"/>
          </p:cNvSpPr>
          <p:nvPr>
            <p:ph type="dt" sz="half" idx="10"/>
          </p:nvPr>
        </p:nvSpPr>
        <p:spPr/>
        <p:txBody>
          <a:bodyPr/>
          <a:lstStyle/>
          <a:p>
            <a:fld id="{2BEA1611-64DA-436E-8D4E-DF1E5C767008}" type="datetimeFigureOut">
              <a:rPr lang="nl-NL" smtClean="0"/>
              <a:t>16-2-2023</a:t>
            </a:fld>
            <a:endParaRPr lang="nl-NL"/>
          </a:p>
        </p:txBody>
      </p:sp>
      <p:sp>
        <p:nvSpPr>
          <p:cNvPr id="5" name="Tijdelijke aanduiding voor voettekst 4">
            <a:extLst>
              <a:ext uri="{FF2B5EF4-FFF2-40B4-BE49-F238E27FC236}">
                <a16:creationId xmlns:a16="http://schemas.microsoft.com/office/drawing/2014/main" id="{34A8213D-2935-88E6-90FD-5B442A4C1F43}"/>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D2CA055-EC14-6EAD-BF47-2FB75D083306}"/>
              </a:ext>
            </a:extLst>
          </p:cNvPr>
          <p:cNvSpPr>
            <a:spLocks noGrp="1"/>
          </p:cNvSpPr>
          <p:nvPr>
            <p:ph type="sldNum" sz="quarter" idx="12"/>
          </p:nvPr>
        </p:nvSpPr>
        <p:spPr/>
        <p:txBody>
          <a:bodyPr/>
          <a:lstStyle/>
          <a:p>
            <a:fld id="{2A978150-C94B-4EFD-B351-738A3DF9D8BF}" type="slidenum">
              <a:rPr lang="nl-NL" smtClean="0"/>
              <a:t>‹nr.›</a:t>
            </a:fld>
            <a:endParaRPr lang="nl-NL"/>
          </a:p>
        </p:txBody>
      </p:sp>
    </p:spTree>
    <p:extLst>
      <p:ext uri="{BB962C8B-B14F-4D97-AF65-F5344CB8AC3E}">
        <p14:creationId xmlns:p14="http://schemas.microsoft.com/office/powerpoint/2010/main" val="17868801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DD3375A3-7DEF-EB7B-F386-1AF415774A2B}"/>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27633278-F634-C4ED-AE2B-62E37952D706}"/>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F3B3F433-F2C9-2B77-F00B-85FA47FD7D31}"/>
              </a:ext>
            </a:extLst>
          </p:cNvPr>
          <p:cNvSpPr>
            <a:spLocks noGrp="1"/>
          </p:cNvSpPr>
          <p:nvPr>
            <p:ph type="dt" sz="half" idx="10"/>
          </p:nvPr>
        </p:nvSpPr>
        <p:spPr/>
        <p:txBody>
          <a:bodyPr/>
          <a:lstStyle/>
          <a:p>
            <a:fld id="{2BEA1611-64DA-436E-8D4E-DF1E5C767008}" type="datetimeFigureOut">
              <a:rPr lang="nl-NL" smtClean="0"/>
              <a:t>16-2-2023</a:t>
            </a:fld>
            <a:endParaRPr lang="nl-NL"/>
          </a:p>
        </p:txBody>
      </p:sp>
      <p:sp>
        <p:nvSpPr>
          <p:cNvPr id="5" name="Tijdelijke aanduiding voor voettekst 4">
            <a:extLst>
              <a:ext uri="{FF2B5EF4-FFF2-40B4-BE49-F238E27FC236}">
                <a16:creationId xmlns:a16="http://schemas.microsoft.com/office/drawing/2014/main" id="{76BCBA63-8177-CBC2-3389-D65E1A271F28}"/>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5FBD8EF-54C2-7380-2AAB-1495703AEBC8}"/>
              </a:ext>
            </a:extLst>
          </p:cNvPr>
          <p:cNvSpPr>
            <a:spLocks noGrp="1"/>
          </p:cNvSpPr>
          <p:nvPr>
            <p:ph type="sldNum" sz="quarter" idx="12"/>
          </p:nvPr>
        </p:nvSpPr>
        <p:spPr/>
        <p:txBody>
          <a:bodyPr/>
          <a:lstStyle/>
          <a:p>
            <a:fld id="{2A978150-C94B-4EFD-B351-738A3DF9D8BF}" type="slidenum">
              <a:rPr lang="nl-NL" smtClean="0"/>
              <a:t>‹nr.›</a:t>
            </a:fld>
            <a:endParaRPr lang="nl-NL"/>
          </a:p>
        </p:txBody>
      </p:sp>
    </p:spTree>
    <p:extLst>
      <p:ext uri="{BB962C8B-B14F-4D97-AF65-F5344CB8AC3E}">
        <p14:creationId xmlns:p14="http://schemas.microsoft.com/office/powerpoint/2010/main" val="1362171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Sectiekop">
    <p:spTree>
      <p:nvGrpSpPr>
        <p:cNvPr id="1" name=""/>
        <p:cNvGrpSpPr/>
        <p:nvPr/>
      </p:nvGrpSpPr>
      <p:grpSpPr>
        <a:xfrm>
          <a:off x="0" y="0"/>
          <a:ext cx="0" cy="0"/>
          <a:chOff x="0" y="0"/>
          <a:chExt cx="0" cy="0"/>
        </a:xfrm>
      </p:grpSpPr>
      <p:sp>
        <p:nvSpPr>
          <p:cNvPr id="9" name="Rechthoek 8"/>
          <p:cNvSpPr/>
          <p:nvPr userDrawn="1"/>
        </p:nvSpPr>
        <p:spPr>
          <a:xfrm>
            <a:off x="254951" y="262784"/>
            <a:ext cx="11683049" cy="6332433"/>
          </a:xfrm>
          <a:prstGeom prst="rect">
            <a:avLst/>
          </a:prstGeom>
          <a:solidFill>
            <a:srgbClr val="F5F5F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sz="1800" noProof="0"/>
          </a:p>
        </p:txBody>
      </p:sp>
      <p:sp>
        <p:nvSpPr>
          <p:cNvPr id="10" name="Rechthoek 9"/>
          <p:cNvSpPr/>
          <p:nvPr userDrawn="1"/>
        </p:nvSpPr>
        <p:spPr bwMode="blackWhite">
          <a:xfrm>
            <a:off x="254950" y="262784"/>
            <a:ext cx="11682101" cy="2072643"/>
          </a:xfrm>
          <a:prstGeom prst="rect">
            <a:avLst/>
          </a:prstGeom>
          <a:solidFill>
            <a:srgbClr val="D2472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nl-NL" sz="1800" noProof="0"/>
          </a:p>
        </p:txBody>
      </p:sp>
      <p:sp>
        <p:nvSpPr>
          <p:cNvPr id="2" name="Titel 1"/>
          <p:cNvSpPr>
            <a:spLocks noGrp="1"/>
          </p:cNvSpPr>
          <p:nvPr>
            <p:ph type="title" hasCustomPrompt="1"/>
          </p:nvPr>
        </p:nvSpPr>
        <p:spPr>
          <a:xfrm>
            <a:off x="521208" y="1536192"/>
            <a:ext cx="6876288" cy="640080"/>
          </a:xfrm>
        </p:spPr>
        <p:txBody>
          <a:bodyPr rtlCol="0">
            <a:normAutofit/>
          </a:bodyPr>
          <a:lstStyle>
            <a:lvl1pPr>
              <a:defRPr sz="3600">
                <a:solidFill>
                  <a:schemeClr val="bg1"/>
                </a:solidFill>
              </a:defRPr>
            </a:lvl1pPr>
          </a:lstStyle>
          <a:p>
            <a:pPr rtl="0"/>
            <a:r>
              <a:rPr lang="nl-NL" noProof="0"/>
              <a:t>Klik om de titelstijl van het model te bewerken</a:t>
            </a:r>
          </a:p>
        </p:txBody>
      </p:sp>
      <p:sp>
        <p:nvSpPr>
          <p:cNvPr id="7" name="Tijdelijke aanduiding voor inhoud 6"/>
          <p:cNvSpPr>
            <a:spLocks noGrp="1"/>
          </p:cNvSpPr>
          <p:nvPr>
            <p:ph sz="quarter" idx="13" hasCustomPrompt="1"/>
          </p:nvPr>
        </p:nvSpPr>
        <p:spPr>
          <a:xfrm>
            <a:off x="539496" y="2560320"/>
            <a:ext cx="9445752" cy="3977640"/>
          </a:xfrm>
        </p:spPr>
        <p:txBody>
          <a:bodyPr vert="horz" lIns="91440" tIns="45720" rIns="91440" bIns="45720" rtlCol="0">
            <a:normAutofit/>
          </a:bodyPr>
          <a:lstStyle>
            <a:lvl1pPr>
              <a:defRPr lang="en-US" sz="2400" smtClean="0">
                <a:solidFill>
                  <a:schemeClr val="tx1">
                    <a:lumMod val="75000"/>
                    <a:lumOff val="25000"/>
                  </a:schemeClr>
                </a:solidFill>
                <a:latin typeface="+mj-lt"/>
              </a:defRPr>
            </a:lvl1pPr>
            <a:lvl2pPr>
              <a:defRPr lang="en-US" sz="1200" dirty="0" smtClean="0">
                <a:solidFill>
                  <a:schemeClr val="tx1">
                    <a:lumMod val="75000"/>
                    <a:lumOff val="25000"/>
                  </a:schemeClr>
                </a:solidFill>
              </a:defRPr>
            </a:lvl2pPr>
            <a:lvl3pPr>
              <a:defRPr lang="en-US" sz="1200" dirty="0" smtClean="0">
                <a:solidFill>
                  <a:schemeClr val="tx1">
                    <a:lumMod val="75000"/>
                    <a:lumOff val="25000"/>
                  </a:schemeClr>
                </a:solidFill>
              </a:defRPr>
            </a:lvl3pPr>
            <a:lvl4pPr>
              <a:defRPr lang="en-US" sz="1200" dirty="0" smtClean="0">
                <a:solidFill>
                  <a:schemeClr val="tx1">
                    <a:lumMod val="75000"/>
                    <a:lumOff val="25000"/>
                  </a:schemeClr>
                </a:solidFill>
              </a:defRPr>
            </a:lvl4pPr>
            <a:lvl5pPr>
              <a:defRPr lang="en-US" sz="1200" dirty="0">
                <a:solidFill>
                  <a:schemeClr val="tx1">
                    <a:lumMod val="75000"/>
                    <a:lumOff val="25000"/>
                  </a:schemeClr>
                </a:solidFill>
              </a:defRPr>
            </a:lvl5pPr>
          </a:lstStyle>
          <a:p>
            <a:pPr marL="0" lvl="0" indent="0" rtl="0">
              <a:lnSpc>
                <a:spcPct val="150000"/>
              </a:lnSpc>
              <a:spcBef>
                <a:spcPts val="1000"/>
              </a:spcBef>
              <a:spcAft>
                <a:spcPts val="1200"/>
              </a:spcAft>
              <a:buNone/>
            </a:pPr>
            <a:r>
              <a:rPr lang="nl-NL" noProof="0"/>
              <a:t>Klik om de tekststijlen van het model te bewerken</a:t>
            </a:r>
          </a:p>
          <a:p>
            <a:pPr marL="0" lvl="1" indent="0" rtl="0">
              <a:lnSpc>
                <a:spcPct val="150000"/>
              </a:lnSpc>
              <a:spcBef>
                <a:spcPts val="1000"/>
              </a:spcBef>
              <a:spcAft>
                <a:spcPts val="1200"/>
              </a:spcAft>
              <a:buNone/>
            </a:pPr>
            <a:r>
              <a:rPr lang="nl-NL" noProof="0"/>
              <a:t>Tweede niveau</a:t>
            </a:r>
          </a:p>
          <a:p>
            <a:pPr marL="0" lvl="2" indent="0" rtl="0">
              <a:lnSpc>
                <a:spcPct val="150000"/>
              </a:lnSpc>
              <a:spcBef>
                <a:spcPts val="1000"/>
              </a:spcBef>
              <a:spcAft>
                <a:spcPts val="1200"/>
              </a:spcAft>
              <a:buNone/>
            </a:pPr>
            <a:r>
              <a:rPr lang="nl-NL" noProof="0"/>
              <a:t>Derde niveau</a:t>
            </a:r>
          </a:p>
          <a:p>
            <a:pPr marL="0" lvl="3" indent="0" rtl="0">
              <a:lnSpc>
                <a:spcPct val="150000"/>
              </a:lnSpc>
              <a:spcBef>
                <a:spcPts val="1000"/>
              </a:spcBef>
              <a:spcAft>
                <a:spcPts val="1200"/>
              </a:spcAft>
              <a:buNone/>
            </a:pPr>
            <a:r>
              <a:rPr lang="nl-NL" noProof="0"/>
              <a:t>Vierde niveau</a:t>
            </a:r>
          </a:p>
          <a:p>
            <a:pPr marL="0" lvl="4" indent="0" rtl="0">
              <a:lnSpc>
                <a:spcPct val="150000"/>
              </a:lnSpc>
              <a:spcBef>
                <a:spcPts val="1000"/>
              </a:spcBef>
              <a:spcAft>
                <a:spcPts val="1200"/>
              </a:spcAft>
              <a:buNone/>
            </a:pPr>
            <a:r>
              <a:rPr lang="nl-NL" noProof="0"/>
              <a:t>Vijfde niveau</a:t>
            </a:r>
          </a:p>
        </p:txBody>
      </p:sp>
    </p:spTree>
    <p:extLst>
      <p:ext uri="{BB962C8B-B14F-4D97-AF65-F5344CB8AC3E}">
        <p14:creationId xmlns:p14="http://schemas.microsoft.com/office/powerpoint/2010/main" val="10651765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el en object">
    <p:spTree>
      <p:nvGrpSpPr>
        <p:cNvPr id="1" name=""/>
        <p:cNvGrpSpPr/>
        <p:nvPr/>
      </p:nvGrpSpPr>
      <p:grpSpPr>
        <a:xfrm>
          <a:off x="0" y="0"/>
          <a:ext cx="0" cy="0"/>
          <a:chOff x="0" y="0"/>
          <a:chExt cx="0" cy="0"/>
        </a:xfrm>
      </p:grpSpPr>
      <p:pic>
        <p:nvPicPr>
          <p:cNvPr id="7" name="Vormentaal">
            <a:extLst>
              <a:ext uri="{FF2B5EF4-FFF2-40B4-BE49-F238E27FC236}">
                <a16:creationId xmlns:a16="http://schemas.microsoft.com/office/drawing/2014/main" id="{9F6768AA-6EFF-47EC-90A7-8C4D4510EF59}"/>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2" name="Titel 1">
            <a:extLst>
              <a:ext uri="{FF2B5EF4-FFF2-40B4-BE49-F238E27FC236}">
                <a16:creationId xmlns:a16="http://schemas.microsoft.com/office/drawing/2014/main" id="{2C041AC9-116B-4F01-8FC8-907E718B2132}"/>
              </a:ext>
            </a:extLst>
          </p:cNvPr>
          <p:cNvSpPr>
            <a:spLocks noGrp="1"/>
          </p:cNvSpPr>
          <p:nvPr>
            <p:ph type="title"/>
          </p:nvPr>
        </p:nvSpPr>
        <p:spPr/>
        <p:txBody>
          <a:bodyPr/>
          <a:lstStyle/>
          <a:p>
            <a:r>
              <a:rPr lang="nl-NL"/>
              <a:t>Klik om stijl te bewerken</a:t>
            </a:r>
          </a:p>
        </p:txBody>
      </p:sp>
      <p:sp>
        <p:nvSpPr>
          <p:cNvPr id="4" name="Tijdelijke aanduiding voor datum 3">
            <a:extLst>
              <a:ext uri="{FF2B5EF4-FFF2-40B4-BE49-F238E27FC236}">
                <a16:creationId xmlns:a16="http://schemas.microsoft.com/office/drawing/2014/main" id="{ABDFFB96-23F6-436F-B999-260145B381AE}"/>
              </a:ext>
            </a:extLst>
          </p:cNvPr>
          <p:cNvSpPr>
            <a:spLocks noGrp="1"/>
          </p:cNvSpPr>
          <p:nvPr>
            <p:ph type="dt" sz="half" idx="10"/>
          </p:nvPr>
        </p:nvSpPr>
        <p:spPr/>
        <p:txBody>
          <a:bodyPr/>
          <a:lstStyle/>
          <a:p>
            <a:fld id="{B9E8D4D1-00C4-4E8E-99A5-8D1DF5379DBE}" type="datetimeFigureOut">
              <a:rPr lang="nl-NL" smtClean="0"/>
              <a:t>16-2-2023</a:t>
            </a:fld>
            <a:endParaRPr lang="nl-NL"/>
          </a:p>
        </p:txBody>
      </p:sp>
      <p:sp>
        <p:nvSpPr>
          <p:cNvPr id="5" name="Tijdelijke aanduiding voor voettekst 4">
            <a:extLst>
              <a:ext uri="{FF2B5EF4-FFF2-40B4-BE49-F238E27FC236}">
                <a16:creationId xmlns:a16="http://schemas.microsoft.com/office/drawing/2014/main" id="{2ACEA7AC-038A-4FE9-8417-7A5B7BC14899}"/>
              </a:ext>
            </a:extLst>
          </p:cNvPr>
          <p:cNvSpPr>
            <a:spLocks noGrp="1"/>
          </p:cNvSpPr>
          <p:nvPr>
            <p:ph type="ftr" sz="quarter" idx="11"/>
          </p:nvPr>
        </p:nvSpPr>
        <p:spPr/>
        <p:txBody>
          <a:bodyPr/>
          <a:lstStyle/>
          <a:p>
            <a:endParaRPr lang="nl-NL"/>
          </a:p>
        </p:txBody>
      </p:sp>
      <p:pic>
        <p:nvPicPr>
          <p:cNvPr id="12" name="Afbeelding 11">
            <a:extLst>
              <a:ext uri="{FF2B5EF4-FFF2-40B4-BE49-F238E27FC236}">
                <a16:creationId xmlns:a16="http://schemas.microsoft.com/office/drawing/2014/main" id="{2CD80BFB-C780-410E-B4A6-97DA0C404178}"/>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9865565" y="6077948"/>
            <a:ext cx="2151868" cy="643527"/>
          </a:xfrm>
          <a:prstGeom prst="rect">
            <a:avLst/>
          </a:prstGeom>
        </p:spPr>
      </p:pic>
    </p:spTree>
    <p:extLst>
      <p:ext uri="{BB962C8B-B14F-4D97-AF65-F5344CB8AC3E}">
        <p14:creationId xmlns:p14="http://schemas.microsoft.com/office/powerpoint/2010/main" val="394700667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3D8E5E-745C-407D-B425-C78EBF08DF96}"/>
              </a:ext>
            </a:extLst>
          </p:cNvPr>
          <p:cNvSpPr>
            <a:spLocks noGrp="1"/>
          </p:cNvSpPr>
          <p:nvPr>
            <p:ph type="ctrTitle"/>
          </p:nvPr>
        </p:nvSpPr>
        <p:spPr>
          <a:xfrm>
            <a:off x="571501" y="822960"/>
            <a:ext cx="6057899" cy="5015169"/>
          </a:xfrm>
        </p:spPr>
        <p:txBody>
          <a:bodyPr anchor="t">
            <a:normAutofit/>
          </a:bodyPr>
          <a:lstStyle>
            <a:lvl1pPr algn="l">
              <a:defRPr sz="4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FD07A4D5-56F4-4287-B174-56C55B18FD68}"/>
              </a:ext>
            </a:extLst>
          </p:cNvPr>
          <p:cNvSpPr>
            <a:spLocks noGrp="1"/>
          </p:cNvSpPr>
          <p:nvPr>
            <p:ph type="subTitle" idx="1"/>
          </p:nvPr>
        </p:nvSpPr>
        <p:spPr>
          <a:xfrm>
            <a:off x="8109113" y="3003642"/>
            <a:ext cx="3522199" cy="2900274"/>
          </a:xfrm>
        </p:spPr>
        <p:txBody>
          <a:bodyPr anchor="b">
            <a:normAutofit/>
          </a:bodyPr>
          <a:lstStyle>
            <a:lvl1pPr marL="0" indent="0" algn="l">
              <a:lnSpc>
                <a:spcPct val="130000"/>
              </a:lnSpc>
              <a:buNone/>
              <a:defRPr sz="1400" cap="all" spc="30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DAEB9C19-FEE0-4852-B181-14A0DD77F40D}"/>
              </a:ext>
            </a:extLst>
          </p:cNvPr>
          <p:cNvSpPr>
            <a:spLocks noGrp="1"/>
          </p:cNvSpPr>
          <p:nvPr>
            <p:ph type="dt" sz="half" idx="10"/>
          </p:nvPr>
        </p:nvSpPr>
        <p:spPr/>
        <p:txBody>
          <a:bodyPr/>
          <a:lstStyle/>
          <a:p>
            <a:fld id="{1C8322F6-1C60-46CF-968C-BC20E470F443}" type="datetimeFigureOut">
              <a:rPr lang="en-US" smtClean="0"/>
              <a:t>2/16/2023</a:t>
            </a:fld>
            <a:endParaRPr lang="en-US"/>
          </a:p>
        </p:txBody>
      </p:sp>
      <p:sp>
        <p:nvSpPr>
          <p:cNvPr id="5" name="Footer Placeholder 4">
            <a:extLst>
              <a:ext uri="{FF2B5EF4-FFF2-40B4-BE49-F238E27FC236}">
                <a16:creationId xmlns:a16="http://schemas.microsoft.com/office/drawing/2014/main" id="{11127DDF-01B7-463C-82BC-BBF42961823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B2056A-C3EE-4809-B1F3-1CEEEA266F7B}"/>
              </a:ext>
            </a:extLst>
          </p:cNvPr>
          <p:cNvSpPr>
            <a:spLocks noGrp="1"/>
          </p:cNvSpPr>
          <p:nvPr>
            <p:ph type="sldNum" sz="quarter" idx="12"/>
          </p:nvPr>
        </p:nvSpPr>
        <p:spPr/>
        <p:txBody>
          <a:bodyPr/>
          <a:lstStyle/>
          <a:p>
            <a:fld id="{5EEB83C2-341F-4C28-A243-1C56DDDA54D3}" type="slidenum">
              <a:rPr lang="en-US" smtClean="0"/>
              <a:t>‹nr.›</a:t>
            </a:fld>
            <a:endParaRPr lang="en-US"/>
          </a:p>
        </p:txBody>
      </p:sp>
      <p:cxnSp>
        <p:nvCxnSpPr>
          <p:cNvPr id="9" name="Straight Connector 8">
            <a:extLst>
              <a:ext uri="{FF2B5EF4-FFF2-40B4-BE49-F238E27FC236}">
                <a16:creationId xmlns:a16="http://schemas.microsoft.com/office/drawing/2014/main" id="{A240FCEE-B6E2-46D0-9BB0-F45F79545E9D}"/>
              </a:ext>
            </a:extLst>
          </p:cNvPr>
          <p:cNvCxnSpPr>
            <a:cxnSpLocks/>
          </p:cNvCxnSpPr>
          <p:nvPr/>
        </p:nvCxnSpPr>
        <p:spPr>
          <a:xfrm flipH="1">
            <a:off x="571501"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3BD2FB83-3783-4477-80B5-DA5BF10BAF57}"/>
              </a:ext>
            </a:extLst>
          </p:cNvPr>
          <p:cNvCxnSpPr>
            <a:cxnSpLocks/>
          </p:cNvCxnSpPr>
          <p:nvPr/>
        </p:nvCxnSpPr>
        <p:spPr>
          <a:xfrm>
            <a:off x="7742482"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E83EA203-71D5-49C0-9626-FFA8E46787B0}"/>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33787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B2ED8-7F53-4C03-A740-493E50798497}"/>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5611087-99A9-4100-B5F7-520880DE322E}"/>
              </a:ext>
            </a:extLst>
          </p:cNvPr>
          <p:cNvSpPr>
            <a:spLocks noGrp="1"/>
          </p:cNvSpPr>
          <p:nvPr>
            <p:ph idx="1"/>
          </p:nvPr>
        </p:nvSpPr>
        <p:spPr>
          <a:xfrm>
            <a:off x="571499" y="2075688"/>
            <a:ext cx="11059811" cy="39109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7B4B20-1A65-4A26-B11E-6095083A1645}"/>
              </a:ext>
            </a:extLst>
          </p:cNvPr>
          <p:cNvSpPr>
            <a:spLocks noGrp="1"/>
          </p:cNvSpPr>
          <p:nvPr>
            <p:ph type="dt" sz="half" idx="10"/>
          </p:nvPr>
        </p:nvSpPr>
        <p:spPr/>
        <p:txBody>
          <a:bodyPr/>
          <a:lstStyle/>
          <a:p>
            <a:fld id="{1C8322F6-1C60-46CF-968C-BC20E470F443}" type="datetimeFigureOut">
              <a:rPr lang="en-US" smtClean="0"/>
              <a:t>2/16/2023</a:t>
            </a:fld>
            <a:endParaRPr lang="en-US"/>
          </a:p>
        </p:txBody>
      </p:sp>
      <p:sp>
        <p:nvSpPr>
          <p:cNvPr id="5" name="Footer Placeholder 4">
            <a:extLst>
              <a:ext uri="{FF2B5EF4-FFF2-40B4-BE49-F238E27FC236}">
                <a16:creationId xmlns:a16="http://schemas.microsoft.com/office/drawing/2014/main" id="{FB0D52D3-E985-4FEB-89B9-57C754711CF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EA751A-C72D-47C1-A7A6-E8510A40CE9A}"/>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34784676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581F78-07BF-45A9-92D4-E4E0A1E88D7A}"/>
              </a:ext>
            </a:extLst>
          </p:cNvPr>
          <p:cNvSpPr>
            <a:spLocks noGrp="1"/>
          </p:cNvSpPr>
          <p:nvPr>
            <p:ph type="title"/>
          </p:nvPr>
        </p:nvSpPr>
        <p:spPr>
          <a:xfrm>
            <a:off x="571500" y="914255"/>
            <a:ext cx="6867115" cy="5009471"/>
          </a:xfrm>
        </p:spPr>
        <p:txBody>
          <a:bodyPr anchor="b">
            <a:normAutofit/>
          </a:bodyPr>
          <a:lstStyle>
            <a:lvl1pPr>
              <a:defRPr sz="6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9ECC2A83-A380-4828-BC68-C065C8BC5AD5}"/>
              </a:ext>
            </a:extLst>
          </p:cNvPr>
          <p:cNvSpPr>
            <a:spLocks noGrp="1"/>
          </p:cNvSpPr>
          <p:nvPr>
            <p:ph type="body" idx="1"/>
          </p:nvPr>
        </p:nvSpPr>
        <p:spPr>
          <a:xfrm>
            <a:off x="9239817" y="914399"/>
            <a:ext cx="2370268" cy="2670273"/>
          </a:xfrm>
        </p:spPr>
        <p:txBody>
          <a:bodyPr anchor="t">
            <a:normAutofit/>
          </a:bodyPr>
          <a:lstStyle>
            <a:lvl1pPr marL="0" indent="0">
              <a:lnSpc>
                <a:spcPct val="130000"/>
              </a:lnSpc>
              <a:buNone/>
              <a:defRPr sz="1400" cap="all" spc="300" baseline="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F92B2F-8804-4195-A779-F5C67C25CBBE}"/>
              </a:ext>
            </a:extLst>
          </p:cNvPr>
          <p:cNvSpPr>
            <a:spLocks noGrp="1"/>
          </p:cNvSpPr>
          <p:nvPr>
            <p:ph type="dt" sz="half" idx="10"/>
          </p:nvPr>
        </p:nvSpPr>
        <p:spPr/>
        <p:txBody>
          <a:bodyPr/>
          <a:lstStyle/>
          <a:p>
            <a:fld id="{1C8322F6-1C60-46CF-968C-BC20E470F443}" type="datetimeFigureOut">
              <a:rPr lang="en-US" smtClean="0"/>
              <a:t>2/16/2023</a:t>
            </a:fld>
            <a:endParaRPr lang="en-US"/>
          </a:p>
        </p:txBody>
      </p:sp>
      <p:sp>
        <p:nvSpPr>
          <p:cNvPr id="5" name="Footer Placeholder 4">
            <a:extLst>
              <a:ext uri="{FF2B5EF4-FFF2-40B4-BE49-F238E27FC236}">
                <a16:creationId xmlns:a16="http://schemas.microsoft.com/office/drawing/2014/main" id="{25099C26-4411-4833-A917-A45E62D56A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68C7C7-F862-434D-A87A-DECE9FD2E1E9}"/>
              </a:ext>
            </a:extLst>
          </p:cNvPr>
          <p:cNvSpPr>
            <a:spLocks noGrp="1"/>
          </p:cNvSpPr>
          <p:nvPr>
            <p:ph type="sldNum" sz="quarter" idx="12"/>
          </p:nvPr>
        </p:nvSpPr>
        <p:spPr/>
        <p:txBody>
          <a:bodyPr/>
          <a:lstStyle/>
          <a:p>
            <a:fld id="{5EEB83C2-341F-4C28-A243-1C56DDDA54D3}" type="slidenum">
              <a:rPr lang="en-US" smtClean="0"/>
              <a:t>‹nr.›</a:t>
            </a:fld>
            <a:endParaRPr lang="en-US"/>
          </a:p>
        </p:txBody>
      </p:sp>
      <p:cxnSp>
        <p:nvCxnSpPr>
          <p:cNvPr id="7" name="Straight Connector 6">
            <a:extLst>
              <a:ext uri="{FF2B5EF4-FFF2-40B4-BE49-F238E27FC236}">
                <a16:creationId xmlns:a16="http://schemas.microsoft.com/office/drawing/2014/main" id="{A40BAA4B-C4C0-40C1-8DC8-B4E2F8A68E12}"/>
              </a:ext>
            </a:extLst>
          </p:cNvPr>
          <p:cNvCxnSpPr>
            <a:cxnSpLocks/>
          </p:cNvCxnSpPr>
          <p:nvPr/>
        </p:nvCxnSpPr>
        <p:spPr>
          <a:xfrm>
            <a:off x="8872625"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4C0A2259-2540-4B32-A999-2B46A6790E3D}"/>
              </a:ext>
            </a:extLst>
          </p:cNvPr>
          <p:cNvCxnSpPr>
            <a:cxnSpLocks/>
          </p:cNvCxnSpPr>
          <p:nvPr/>
        </p:nvCxnSpPr>
        <p:spPr>
          <a:xfrm flipH="1">
            <a:off x="566094"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CEFB0ED-3F76-4403-AD0B-E738DD9D8CB6}"/>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7686692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66BD5F-CF53-4DD5-B8C5-27BBA2BB8860}"/>
              </a:ext>
            </a:extLst>
          </p:cNvPr>
          <p:cNvSpPr>
            <a:spLocks noGrp="1"/>
          </p:cNvSpPr>
          <p:nvPr>
            <p:ph type="title"/>
          </p:nvPr>
        </p:nvSpPr>
        <p:spPr>
          <a:xfrm>
            <a:off x="571500" y="709684"/>
            <a:ext cx="11049000" cy="1057160"/>
          </a:xfrm>
        </p:spPr>
        <p:txBody>
          <a:bodyPr anchor="ct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3576C2E1-5D5E-409F-BEE8-F48CE86F55C9}"/>
              </a:ext>
            </a:extLst>
          </p:cNvPr>
          <p:cNvSpPr>
            <a:spLocks noGrp="1"/>
          </p:cNvSpPr>
          <p:nvPr>
            <p:ph sz="half" idx="1"/>
          </p:nvPr>
        </p:nvSpPr>
        <p:spPr>
          <a:xfrm>
            <a:off x="579447" y="2074990"/>
            <a:ext cx="5181600" cy="41019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AFBBF823-1BFB-4CF0-BAF4-D660C8F1AFC0}"/>
              </a:ext>
            </a:extLst>
          </p:cNvPr>
          <p:cNvSpPr>
            <a:spLocks noGrp="1"/>
          </p:cNvSpPr>
          <p:nvPr>
            <p:ph sz="half" idx="2"/>
          </p:nvPr>
        </p:nvSpPr>
        <p:spPr>
          <a:xfrm>
            <a:off x="6447082" y="2074990"/>
            <a:ext cx="5181600" cy="41019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46FF816E-EE02-44A4-8B81-B324ECFD74DF}"/>
              </a:ext>
            </a:extLst>
          </p:cNvPr>
          <p:cNvSpPr>
            <a:spLocks noGrp="1"/>
          </p:cNvSpPr>
          <p:nvPr>
            <p:ph type="dt" sz="half" idx="10"/>
          </p:nvPr>
        </p:nvSpPr>
        <p:spPr/>
        <p:txBody>
          <a:bodyPr/>
          <a:lstStyle/>
          <a:p>
            <a:fld id="{1C8322F6-1C60-46CF-968C-BC20E470F443}" type="datetimeFigureOut">
              <a:rPr lang="en-US" smtClean="0"/>
              <a:t>2/16/2023</a:t>
            </a:fld>
            <a:endParaRPr lang="en-US"/>
          </a:p>
        </p:txBody>
      </p:sp>
      <p:sp>
        <p:nvSpPr>
          <p:cNvPr id="6" name="Footer Placeholder 5">
            <a:extLst>
              <a:ext uri="{FF2B5EF4-FFF2-40B4-BE49-F238E27FC236}">
                <a16:creationId xmlns:a16="http://schemas.microsoft.com/office/drawing/2014/main" id="{F134D9E4-A693-44D2-A3E8-E3AABC9052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4F669F-4B8E-415D-A9BF-AD451F452C6B}"/>
              </a:ext>
            </a:extLst>
          </p:cNvPr>
          <p:cNvSpPr>
            <a:spLocks noGrp="1"/>
          </p:cNvSpPr>
          <p:nvPr>
            <p:ph type="sldNum" sz="quarter" idx="12"/>
          </p:nvPr>
        </p:nvSpPr>
        <p:spPr/>
        <p:txBody>
          <a:bodyPr/>
          <a:lstStyle/>
          <a:p>
            <a:fld id="{5EEB83C2-341F-4C28-A243-1C56DDDA54D3}" type="slidenum">
              <a:rPr lang="en-US" smtClean="0"/>
              <a:t>‹nr.›</a:t>
            </a:fld>
            <a:endParaRPr lang="en-US"/>
          </a:p>
        </p:txBody>
      </p:sp>
      <p:cxnSp>
        <p:nvCxnSpPr>
          <p:cNvPr id="11" name="Straight Connector 10">
            <a:extLst>
              <a:ext uri="{FF2B5EF4-FFF2-40B4-BE49-F238E27FC236}">
                <a16:creationId xmlns:a16="http://schemas.microsoft.com/office/drawing/2014/main" id="{720AF959-FCDC-4B92-9324-06A06C0D56F2}"/>
              </a:ext>
            </a:extLst>
          </p:cNvPr>
          <p:cNvCxnSpPr>
            <a:cxnSpLocks/>
          </p:cNvCxnSpPr>
          <p:nvPr/>
        </p:nvCxnSpPr>
        <p:spPr>
          <a:xfrm flipV="1">
            <a:off x="6101405" y="1883336"/>
            <a:ext cx="0" cy="4399659"/>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9412937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FF85E5-82C4-4BAE-B2B0-A078ABD6C69C}"/>
              </a:ext>
            </a:extLst>
          </p:cNvPr>
          <p:cNvSpPr>
            <a:spLocks noGrp="1"/>
          </p:cNvSpPr>
          <p:nvPr>
            <p:ph type="title"/>
          </p:nvPr>
        </p:nvSpPr>
        <p:spPr>
          <a:xfrm>
            <a:off x="583469" y="699118"/>
            <a:ext cx="11025062" cy="1063601"/>
          </a:xfrm>
        </p:spPr>
        <p:txBody>
          <a:bodyPr anchor="ctr"/>
          <a:lstStyle/>
          <a:p>
            <a:r>
              <a:rPr lang="en-US"/>
              <a:t>Click to edit Master title style</a:t>
            </a:r>
            <a:endParaRPr lang="en-US" dirty="0"/>
          </a:p>
        </p:txBody>
      </p:sp>
      <p:sp>
        <p:nvSpPr>
          <p:cNvPr id="3" name="Text Placeholder 2">
            <a:extLst>
              <a:ext uri="{FF2B5EF4-FFF2-40B4-BE49-F238E27FC236}">
                <a16:creationId xmlns:a16="http://schemas.microsoft.com/office/drawing/2014/main" id="{012D15C7-F445-40F7-88F6-FD6526269CD7}"/>
              </a:ext>
            </a:extLst>
          </p:cNvPr>
          <p:cNvSpPr>
            <a:spLocks noGrp="1"/>
          </p:cNvSpPr>
          <p:nvPr>
            <p:ph type="body" idx="1"/>
          </p:nvPr>
        </p:nvSpPr>
        <p:spPr>
          <a:xfrm>
            <a:off x="583468" y="2022883"/>
            <a:ext cx="5230469" cy="564079"/>
          </a:xfrm>
        </p:spPr>
        <p:txBody>
          <a:bodyPr anchor="ctr">
            <a:norm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B652C35-AA8E-4154-8A78-7DE9590E1F38}"/>
              </a:ext>
            </a:extLst>
          </p:cNvPr>
          <p:cNvSpPr>
            <a:spLocks noGrp="1"/>
          </p:cNvSpPr>
          <p:nvPr>
            <p:ph sz="half" idx="2"/>
          </p:nvPr>
        </p:nvSpPr>
        <p:spPr>
          <a:xfrm>
            <a:off x="583469" y="2866031"/>
            <a:ext cx="5157787" cy="32276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F557EAC6-567C-4A4A-BB10-57EC14B97DDF}"/>
              </a:ext>
            </a:extLst>
          </p:cNvPr>
          <p:cNvSpPr>
            <a:spLocks noGrp="1"/>
          </p:cNvSpPr>
          <p:nvPr>
            <p:ph type="body" sz="quarter" idx="3"/>
          </p:nvPr>
        </p:nvSpPr>
        <p:spPr>
          <a:xfrm>
            <a:off x="6441470" y="2022883"/>
            <a:ext cx="5183188" cy="564080"/>
          </a:xfrm>
        </p:spPr>
        <p:txBody>
          <a:bodyPr anchor="ctr">
            <a:normAutofit/>
          </a:bodyPr>
          <a:lstStyle>
            <a:lvl1pPr marL="0" indent="0">
              <a:buNone/>
              <a:defRPr sz="1600" b="1"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9A083F-AD60-4437-B32A-44035D78AF63}"/>
              </a:ext>
            </a:extLst>
          </p:cNvPr>
          <p:cNvSpPr>
            <a:spLocks noGrp="1"/>
          </p:cNvSpPr>
          <p:nvPr>
            <p:ph sz="quarter" idx="4"/>
          </p:nvPr>
        </p:nvSpPr>
        <p:spPr>
          <a:xfrm>
            <a:off x="6441470" y="2866031"/>
            <a:ext cx="5183188" cy="322768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DBF86F-3266-4551-B680-06F401FFE665}"/>
              </a:ext>
            </a:extLst>
          </p:cNvPr>
          <p:cNvSpPr>
            <a:spLocks noGrp="1"/>
          </p:cNvSpPr>
          <p:nvPr>
            <p:ph type="dt" sz="half" idx="10"/>
          </p:nvPr>
        </p:nvSpPr>
        <p:spPr/>
        <p:txBody>
          <a:bodyPr/>
          <a:lstStyle/>
          <a:p>
            <a:fld id="{1C8322F6-1C60-46CF-968C-BC20E470F443}" type="datetimeFigureOut">
              <a:rPr lang="en-US" smtClean="0"/>
              <a:t>2/16/2023</a:t>
            </a:fld>
            <a:endParaRPr lang="en-US"/>
          </a:p>
        </p:txBody>
      </p:sp>
      <p:sp>
        <p:nvSpPr>
          <p:cNvPr id="8" name="Footer Placeholder 7">
            <a:extLst>
              <a:ext uri="{FF2B5EF4-FFF2-40B4-BE49-F238E27FC236}">
                <a16:creationId xmlns:a16="http://schemas.microsoft.com/office/drawing/2014/main" id="{755B38FE-80F9-4582-B2E1-B067C288DE8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47BEF32-F637-47A1-9ED3-AFC4F79F3739}"/>
              </a:ext>
            </a:extLst>
          </p:cNvPr>
          <p:cNvSpPr>
            <a:spLocks noGrp="1"/>
          </p:cNvSpPr>
          <p:nvPr>
            <p:ph type="sldNum" sz="quarter" idx="12"/>
          </p:nvPr>
        </p:nvSpPr>
        <p:spPr/>
        <p:txBody>
          <a:bodyPr/>
          <a:lstStyle/>
          <a:p>
            <a:fld id="{5EEB83C2-341F-4C28-A243-1C56DDDA54D3}" type="slidenum">
              <a:rPr lang="en-US" smtClean="0"/>
              <a:t>‹nr.›</a:t>
            </a:fld>
            <a:endParaRPr lang="en-US"/>
          </a:p>
        </p:txBody>
      </p:sp>
      <p:cxnSp>
        <p:nvCxnSpPr>
          <p:cNvPr id="11" name="Straight Connector 10">
            <a:extLst>
              <a:ext uri="{FF2B5EF4-FFF2-40B4-BE49-F238E27FC236}">
                <a16:creationId xmlns:a16="http://schemas.microsoft.com/office/drawing/2014/main" id="{E0C508D4-7C99-4B8D-BCDE-F0001BD345D9}"/>
              </a:ext>
            </a:extLst>
          </p:cNvPr>
          <p:cNvCxnSpPr>
            <a:cxnSpLocks/>
          </p:cNvCxnSpPr>
          <p:nvPr/>
        </p:nvCxnSpPr>
        <p:spPr>
          <a:xfrm flipV="1">
            <a:off x="6101405" y="1883336"/>
            <a:ext cx="0" cy="439966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449BF61B-7951-48F4-982B-9401A483FFBF}"/>
              </a:ext>
            </a:extLst>
          </p:cNvPr>
          <p:cNvCxnSpPr>
            <a:cxnSpLocks/>
          </p:cNvCxnSpPr>
          <p:nvPr/>
        </p:nvCxnSpPr>
        <p:spPr>
          <a:xfrm flipH="1">
            <a:off x="577485" y="273859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1839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BA94CB-6BE5-4B9E-B0A6-54F83B201A64}"/>
              </a:ext>
            </a:extLst>
          </p:cNvPr>
          <p:cNvSpPr>
            <a:spLocks noGrp="1"/>
          </p:cNvSpPr>
          <p:nvPr>
            <p:ph type="title"/>
          </p:nvPr>
        </p:nvSpPr>
        <p:spPr>
          <a:xfrm>
            <a:off x="571500" y="717452"/>
            <a:ext cx="11049000" cy="1161836"/>
          </a:xfrm>
        </p:spPr>
        <p:txBody>
          <a:bodyPr anchor="t"/>
          <a:lstStyle/>
          <a:p>
            <a:r>
              <a:rPr lang="en-US"/>
              <a:t>Click to edit Master title style</a:t>
            </a:r>
            <a:endParaRPr lang="en-US" dirty="0"/>
          </a:p>
        </p:txBody>
      </p:sp>
      <p:sp>
        <p:nvSpPr>
          <p:cNvPr id="3" name="Date Placeholder 2">
            <a:extLst>
              <a:ext uri="{FF2B5EF4-FFF2-40B4-BE49-F238E27FC236}">
                <a16:creationId xmlns:a16="http://schemas.microsoft.com/office/drawing/2014/main" id="{75E8643C-1A5D-4F23-B0D7-5B46F5E456B4}"/>
              </a:ext>
            </a:extLst>
          </p:cNvPr>
          <p:cNvSpPr>
            <a:spLocks noGrp="1"/>
          </p:cNvSpPr>
          <p:nvPr>
            <p:ph type="dt" sz="half" idx="10"/>
          </p:nvPr>
        </p:nvSpPr>
        <p:spPr/>
        <p:txBody>
          <a:bodyPr/>
          <a:lstStyle/>
          <a:p>
            <a:fld id="{1C8322F6-1C60-46CF-968C-BC20E470F443}" type="datetimeFigureOut">
              <a:rPr lang="en-US" smtClean="0"/>
              <a:t>2/16/2023</a:t>
            </a:fld>
            <a:endParaRPr lang="en-US"/>
          </a:p>
        </p:txBody>
      </p:sp>
      <p:sp>
        <p:nvSpPr>
          <p:cNvPr id="4" name="Footer Placeholder 3">
            <a:extLst>
              <a:ext uri="{FF2B5EF4-FFF2-40B4-BE49-F238E27FC236}">
                <a16:creationId xmlns:a16="http://schemas.microsoft.com/office/drawing/2014/main" id="{0C1A3394-78CC-43B0-9762-5E826F8BBFD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FC347F0A-1980-4E13-AB22-AE3B8AA44058}"/>
              </a:ext>
            </a:extLst>
          </p:cNvPr>
          <p:cNvSpPr>
            <a:spLocks noGrp="1"/>
          </p:cNvSpPr>
          <p:nvPr>
            <p:ph type="sldNum" sz="quarter" idx="12"/>
          </p:nvPr>
        </p:nvSpPr>
        <p:spPr/>
        <p:txBody>
          <a:bodyPr/>
          <a:lstStyle/>
          <a:p>
            <a:fld id="{5EEB83C2-341F-4C28-A243-1C56DDDA54D3}" type="slidenum">
              <a:rPr lang="en-US" smtClean="0"/>
              <a:t>‹nr.›</a:t>
            </a:fld>
            <a:endParaRPr lang="en-US"/>
          </a:p>
        </p:txBody>
      </p:sp>
      <p:cxnSp>
        <p:nvCxnSpPr>
          <p:cNvPr id="7" name="Straight Connector 6">
            <a:extLst>
              <a:ext uri="{FF2B5EF4-FFF2-40B4-BE49-F238E27FC236}">
                <a16:creationId xmlns:a16="http://schemas.microsoft.com/office/drawing/2014/main" id="{4E9D858B-8A9C-4235-B151-81C99A3D20D2}"/>
              </a:ext>
            </a:extLst>
          </p:cNvPr>
          <p:cNvCxnSpPr>
            <a:cxnSpLocks/>
          </p:cNvCxnSpPr>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36C7798B-3ECB-4076-8955-A82116BB0D25}"/>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9448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AFA2B8-A435-B377-F047-0F4E01EEBC1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F2C7B6D-A053-B0F4-0D57-566F4A54C5B6}"/>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14030A71-9E10-B8A2-9296-215636A88F6C}"/>
              </a:ext>
            </a:extLst>
          </p:cNvPr>
          <p:cNvSpPr>
            <a:spLocks noGrp="1"/>
          </p:cNvSpPr>
          <p:nvPr>
            <p:ph type="dt" sz="half" idx="10"/>
          </p:nvPr>
        </p:nvSpPr>
        <p:spPr/>
        <p:txBody>
          <a:bodyPr/>
          <a:lstStyle/>
          <a:p>
            <a:fld id="{2BEA1611-64DA-436E-8D4E-DF1E5C767008}" type="datetimeFigureOut">
              <a:rPr lang="nl-NL" smtClean="0"/>
              <a:t>16-2-2023</a:t>
            </a:fld>
            <a:endParaRPr lang="nl-NL"/>
          </a:p>
        </p:txBody>
      </p:sp>
      <p:sp>
        <p:nvSpPr>
          <p:cNvPr id="5" name="Tijdelijke aanduiding voor voettekst 4">
            <a:extLst>
              <a:ext uri="{FF2B5EF4-FFF2-40B4-BE49-F238E27FC236}">
                <a16:creationId xmlns:a16="http://schemas.microsoft.com/office/drawing/2014/main" id="{0F6CD61A-3B09-9EF9-4C5B-E10C800172D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A4617D0F-FD72-1900-33B0-D078D3048901}"/>
              </a:ext>
            </a:extLst>
          </p:cNvPr>
          <p:cNvSpPr>
            <a:spLocks noGrp="1"/>
          </p:cNvSpPr>
          <p:nvPr>
            <p:ph type="sldNum" sz="quarter" idx="12"/>
          </p:nvPr>
        </p:nvSpPr>
        <p:spPr/>
        <p:txBody>
          <a:bodyPr/>
          <a:lstStyle/>
          <a:p>
            <a:fld id="{2A978150-C94B-4EFD-B351-738A3DF9D8BF}" type="slidenum">
              <a:rPr lang="nl-NL" smtClean="0"/>
              <a:t>‹nr.›</a:t>
            </a:fld>
            <a:endParaRPr lang="nl-NL"/>
          </a:p>
        </p:txBody>
      </p:sp>
    </p:spTree>
    <p:extLst>
      <p:ext uri="{BB962C8B-B14F-4D97-AF65-F5344CB8AC3E}">
        <p14:creationId xmlns:p14="http://schemas.microsoft.com/office/powerpoint/2010/main" val="91634619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5C61D85-3E72-406F-AB26-B4ED94918442}"/>
              </a:ext>
            </a:extLst>
          </p:cNvPr>
          <p:cNvSpPr>
            <a:spLocks noGrp="1"/>
          </p:cNvSpPr>
          <p:nvPr>
            <p:ph type="dt" sz="half" idx="10"/>
          </p:nvPr>
        </p:nvSpPr>
        <p:spPr/>
        <p:txBody>
          <a:bodyPr/>
          <a:lstStyle/>
          <a:p>
            <a:fld id="{1C8322F6-1C60-46CF-968C-BC20E470F443}" type="datetimeFigureOut">
              <a:rPr lang="en-US" smtClean="0"/>
              <a:t>2/16/2023</a:t>
            </a:fld>
            <a:endParaRPr lang="en-US"/>
          </a:p>
        </p:txBody>
      </p:sp>
      <p:sp>
        <p:nvSpPr>
          <p:cNvPr id="3" name="Footer Placeholder 2">
            <a:extLst>
              <a:ext uri="{FF2B5EF4-FFF2-40B4-BE49-F238E27FC236}">
                <a16:creationId xmlns:a16="http://schemas.microsoft.com/office/drawing/2014/main" id="{499C831E-4321-467E-9090-C89C48CF2F5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68A9556-B3D8-4403-835F-11AE2D4098E9}"/>
              </a:ext>
            </a:extLst>
          </p:cNvPr>
          <p:cNvSpPr>
            <a:spLocks noGrp="1"/>
          </p:cNvSpPr>
          <p:nvPr>
            <p:ph type="sldNum" sz="quarter" idx="12"/>
          </p:nvPr>
        </p:nvSpPr>
        <p:spPr/>
        <p:txBody>
          <a:bodyPr/>
          <a:lstStyle/>
          <a:p>
            <a:fld id="{5EEB83C2-341F-4C28-A243-1C56DDDA54D3}" type="slidenum">
              <a:rPr lang="en-US" smtClean="0"/>
              <a:t>‹nr.›</a:t>
            </a:fld>
            <a:endParaRPr lang="en-US"/>
          </a:p>
        </p:txBody>
      </p:sp>
    </p:spTree>
    <p:extLst>
      <p:ext uri="{BB962C8B-B14F-4D97-AF65-F5344CB8AC3E}">
        <p14:creationId xmlns:p14="http://schemas.microsoft.com/office/powerpoint/2010/main" val="25336706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A0AA48-D521-423D-B185-6490EF57B935}"/>
              </a:ext>
            </a:extLst>
          </p:cNvPr>
          <p:cNvSpPr>
            <a:spLocks noGrp="1"/>
          </p:cNvSpPr>
          <p:nvPr>
            <p:ph type="title"/>
          </p:nvPr>
        </p:nvSpPr>
        <p:spPr>
          <a:xfrm>
            <a:off x="572201" y="810344"/>
            <a:ext cx="3478084" cy="1408062"/>
          </a:xfrm>
        </p:spPr>
        <p:txBody>
          <a:bodyPr anchor="t"/>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8B64E6DD-DDD2-4ED6-B8A9-A8B6D7656549}"/>
              </a:ext>
            </a:extLst>
          </p:cNvPr>
          <p:cNvSpPr>
            <a:spLocks noGrp="1"/>
          </p:cNvSpPr>
          <p:nvPr>
            <p:ph idx="1"/>
          </p:nvPr>
        </p:nvSpPr>
        <p:spPr>
          <a:xfrm>
            <a:off x="4919809" y="931232"/>
            <a:ext cx="6700679" cy="507936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A3F08F5E-AD33-4ACF-84C9-78B0FF6BE3AC}"/>
              </a:ext>
            </a:extLst>
          </p:cNvPr>
          <p:cNvSpPr>
            <a:spLocks noGrp="1"/>
          </p:cNvSpPr>
          <p:nvPr>
            <p:ph type="body" sz="half" idx="2"/>
          </p:nvPr>
        </p:nvSpPr>
        <p:spPr>
          <a:xfrm>
            <a:off x="571500" y="2578608"/>
            <a:ext cx="3478783" cy="341724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8D7604E-7DD4-4497-B325-74F899E8ACC6}"/>
              </a:ext>
            </a:extLst>
          </p:cNvPr>
          <p:cNvSpPr>
            <a:spLocks noGrp="1"/>
          </p:cNvSpPr>
          <p:nvPr>
            <p:ph type="dt" sz="half" idx="10"/>
          </p:nvPr>
        </p:nvSpPr>
        <p:spPr/>
        <p:txBody>
          <a:bodyPr/>
          <a:lstStyle/>
          <a:p>
            <a:fld id="{1C8322F6-1C60-46CF-968C-BC20E470F443}" type="datetimeFigureOut">
              <a:rPr lang="en-US" smtClean="0"/>
              <a:t>2/16/2023</a:t>
            </a:fld>
            <a:endParaRPr lang="en-US"/>
          </a:p>
        </p:txBody>
      </p:sp>
      <p:sp>
        <p:nvSpPr>
          <p:cNvPr id="6" name="Footer Placeholder 5">
            <a:extLst>
              <a:ext uri="{FF2B5EF4-FFF2-40B4-BE49-F238E27FC236}">
                <a16:creationId xmlns:a16="http://schemas.microsoft.com/office/drawing/2014/main" id="{3F02BEED-A8F6-4256-9539-4434694AA16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5EA1AA6-EE0B-48FD-A7DE-6CEE6A8C7DEB}"/>
              </a:ext>
            </a:extLst>
          </p:cNvPr>
          <p:cNvSpPr>
            <a:spLocks noGrp="1"/>
          </p:cNvSpPr>
          <p:nvPr>
            <p:ph type="sldNum" sz="quarter" idx="12"/>
          </p:nvPr>
        </p:nvSpPr>
        <p:spPr/>
        <p:txBody>
          <a:bodyPr/>
          <a:lstStyle/>
          <a:p>
            <a:fld id="{5EEB83C2-341F-4C28-A243-1C56DDDA54D3}" type="slidenum">
              <a:rPr lang="en-US" smtClean="0"/>
              <a:t>‹nr.›</a:t>
            </a:fld>
            <a:endParaRPr lang="en-US"/>
          </a:p>
        </p:txBody>
      </p:sp>
      <p:cxnSp>
        <p:nvCxnSpPr>
          <p:cNvPr id="8" name="Straight Connector 7">
            <a:extLst>
              <a:ext uri="{FF2B5EF4-FFF2-40B4-BE49-F238E27FC236}">
                <a16:creationId xmlns:a16="http://schemas.microsoft.com/office/drawing/2014/main" id="{B3F35B32-9A23-4805-94A6-96826D202139}"/>
              </a:ext>
            </a:extLst>
          </p:cNvPr>
          <p:cNvCxnSpPr>
            <a:cxnSpLocks/>
          </p:cNvCxnSpPr>
          <p:nvPr/>
        </p:nvCxnSpPr>
        <p:spPr>
          <a:xfrm flipH="1">
            <a:off x="571500"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762BA7DA-3944-40D4-91CD-40CA24DBB79B}"/>
              </a:ext>
            </a:extLst>
          </p:cNvPr>
          <p:cNvCxnSpPr>
            <a:cxnSpLocks/>
          </p:cNvCxnSpPr>
          <p:nvPr/>
        </p:nvCxnSpPr>
        <p:spPr>
          <a:xfrm flipV="1">
            <a:off x="4419601"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8BEA0B78-39E7-4039-B8BE-4F425688C6DF}"/>
              </a:ext>
            </a:extLst>
          </p:cNvPr>
          <p:cNvCxnSpPr>
            <a:cxnSpLocks/>
          </p:cNvCxnSpPr>
          <p:nvPr/>
        </p:nvCxnSpPr>
        <p:spPr>
          <a:xfrm flipH="1">
            <a:off x="571501" y="2406845"/>
            <a:ext cx="3848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DD68B99C-0744-42EE-9713-AB0CEC3F5D85}"/>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0926107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912732-5D39-4B30-A499-D51BABC882EF}"/>
              </a:ext>
            </a:extLst>
          </p:cNvPr>
          <p:cNvSpPr>
            <a:spLocks noGrp="1"/>
          </p:cNvSpPr>
          <p:nvPr>
            <p:ph type="title"/>
          </p:nvPr>
        </p:nvSpPr>
        <p:spPr>
          <a:xfrm>
            <a:off x="571499" y="802204"/>
            <a:ext cx="3478787" cy="1408062"/>
          </a:xfrm>
        </p:spPr>
        <p:txBody>
          <a:bodyPr anchor="t"/>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23AF5AEC-77BC-4A52-8A56-C6479CA6A29D}"/>
              </a:ext>
            </a:extLst>
          </p:cNvPr>
          <p:cNvSpPr>
            <a:spLocks noGrp="1"/>
          </p:cNvSpPr>
          <p:nvPr>
            <p:ph type="pic" idx="1"/>
          </p:nvPr>
        </p:nvSpPr>
        <p:spPr>
          <a:xfrm>
            <a:off x="4723467" y="847384"/>
            <a:ext cx="6907844" cy="52168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860A9240-8762-4C7D-AF22-A844CB2EC871}"/>
              </a:ext>
            </a:extLst>
          </p:cNvPr>
          <p:cNvSpPr>
            <a:spLocks noGrp="1"/>
          </p:cNvSpPr>
          <p:nvPr>
            <p:ph type="body" sz="half" idx="2"/>
          </p:nvPr>
        </p:nvSpPr>
        <p:spPr>
          <a:xfrm>
            <a:off x="571498" y="2574906"/>
            <a:ext cx="3478787" cy="343571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9995685-E45D-4E74-8B78-D3B8E85C434D}"/>
              </a:ext>
            </a:extLst>
          </p:cNvPr>
          <p:cNvSpPr>
            <a:spLocks noGrp="1"/>
          </p:cNvSpPr>
          <p:nvPr>
            <p:ph type="dt" sz="half" idx="10"/>
          </p:nvPr>
        </p:nvSpPr>
        <p:spPr/>
        <p:txBody>
          <a:bodyPr/>
          <a:lstStyle/>
          <a:p>
            <a:fld id="{1C8322F6-1C60-46CF-968C-BC20E470F443}" type="datetimeFigureOut">
              <a:rPr lang="en-US" smtClean="0"/>
              <a:t>2/16/2023</a:t>
            </a:fld>
            <a:endParaRPr lang="en-US"/>
          </a:p>
        </p:txBody>
      </p:sp>
      <p:sp>
        <p:nvSpPr>
          <p:cNvPr id="6" name="Footer Placeholder 5">
            <a:extLst>
              <a:ext uri="{FF2B5EF4-FFF2-40B4-BE49-F238E27FC236}">
                <a16:creationId xmlns:a16="http://schemas.microsoft.com/office/drawing/2014/main" id="{321FCBA3-0FF5-47C2-901A-645F6185D24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B030381-5320-46AD-A0B9-7C04B3E5A202}"/>
              </a:ext>
            </a:extLst>
          </p:cNvPr>
          <p:cNvSpPr>
            <a:spLocks noGrp="1"/>
          </p:cNvSpPr>
          <p:nvPr>
            <p:ph type="sldNum" sz="quarter" idx="12"/>
          </p:nvPr>
        </p:nvSpPr>
        <p:spPr/>
        <p:txBody>
          <a:bodyPr/>
          <a:lstStyle/>
          <a:p>
            <a:fld id="{5EEB83C2-341F-4C28-A243-1C56DDDA54D3}" type="slidenum">
              <a:rPr lang="en-US" smtClean="0"/>
              <a:t>‹nr.›</a:t>
            </a:fld>
            <a:endParaRPr lang="en-US"/>
          </a:p>
        </p:txBody>
      </p:sp>
      <p:cxnSp>
        <p:nvCxnSpPr>
          <p:cNvPr id="8" name="Straight Connector 7">
            <a:extLst>
              <a:ext uri="{FF2B5EF4-FFF2-40B4-BE49-F238E27FC236}">
                <a16:creationId xmlns:a16="http://schemas.microsoft.com/office/drawing/2014/main" id="{5357A432-D933-402A-8657-216EE20450EE}"/>
              </a:ext>
            </a:extLst>
          </p:cNvPr>
          <p:cNvCxnSpPr>
            <a:cxnSpLocks/>
          </p:cNvCxnSpPr>
          <p:nvPr/>
        </p:nvCxnSpPr>
        <p:spPr>
          <a:xfrm flipH="1">
            <a:off x="571500"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 name="Straight Connector 9">
            <a:extLst>
              <a:ext uri="{FF2B5EF4-FFF2-40B4-BE49-F238E27FC236}">
                <a16:creationId xmlns:a16="http://schemas.microsoft.com/office/drawing/2014/main" id="{E1B1E0F3-D71B-436F-A10B-B6EA7125F684}"/>
              </a:ext>
            </a:extLst>
          </p:cNvPr>
          <p:cNvCxnSpPr>
            <a:cxnSpLocks/>
          </p:cNvCxnSpPr>
          <p:nvPr/>
        </p:nvCxnSpPr>
        <p:spPr>
          <a:xfrm flipV="1">
            <a:off x="4419601" y="571500"/>
            <a:ext cx="0" cy="571500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BDEE64F5-2B48-4A2E-BA5E-1D37F1A7C9A3}"/>
              </a:ext>
            </a:extLst>
          </p:cNvPr>
          <p:cNvCxnSpPr>
            <a:cxnSpLocks/>
          </p:cNvCxnSpPr>
          <p:nvPr/>
        </p:nvCxnSpPr>
        <p:spPr>
          <a:xfrm flipH="1">
            <a:off x="571501" y="2406845"/>
            <a:ext cx="3848100"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Straight Connector 11">
            <a:extLst>
              <a:ext uri="{FF2B5EF4-FFF2-40B4-BE49-F238E27FC236}">
                <a16:creationId xmlns:a16="http://schemas.microsoft.com/office/drawing/2014/main" id="{099BF9AA-A2C8-4233-B597-EB11C6D6A0E0}"/>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65411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799A0A-70FC-426A-8B3B-60FAF9806EB0}"/>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EF47EC6-9753-4ABC-BB66-64CCC8BA0808}"/>
              </a:ext>
            </a:extLst>
          </p:cNvPr>
          <p:cNvSpPr>
            <a:spLocks noGrp="1"/>
          </p:cNvSpPr>
          <p:nvPr>
            <p:ph type="body" orient="vert" idx="1"/>
          </p:nvPr>
        </p:nvSpPr>
        <p:spPr>
          <a:xfrm>
            <a:off x="571499" y="2036363"/>
            <a:ext cx="11059811" cy="38707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8884D9F-DC99-4B4C-98CF-178BBBB76646}"/>
              </a:ext>
            </a:extLst>
          </p:cNvPr>
          <p:cNvSpPr>
            <a:spLocks noGrp="1"/>
          </p:cNvSpPr>
          <p:nvPr>
            <p:ph type="dt" sz="half" idx="10"/>
          </p:nvPr>
        </p:nvSpPr>
        <p:spPr/>
        <p:txBody>
          <a:bodyPr/>
          <a:lstStyle/>
          <a:p>
            <a:fld id="{1C8322F6-1C60-46CF-968C-BC20E470F443}" type="datetimeFigureOut">
              <a:rPr lang="en-US" smtClean="0"/>
              <a:t>2/16/2023</a:t>
            </a:fld>
            <a:endParaRPr lang="en-US"/>
          </a:p>
        </p:txBody>
      </p:sp>
      <p:sp>
        <p:nvSpPr>
          <p:cNvPr id="5" name="Footer Placeholder 4">
            <a:extLst>
              <a:ext uri="{FF2B5EF4-FFF2-40B4-BE49-F238E27FC236}">
                <a16:creationId xmlns:a16="http://schemas.microsoft.com/office/drawing/2014/main" id="{1A7A6840-AC0B-4260-8368-08E0A22D22D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A5DAB8-EC07-4CCF-96EA-5D8ACDAE6E48}"/>
              </a:ext>
            </a:extLst>
          </p:cNvPr>
          <p:cNvSpPr>
            <a:spLocks noGrp="1"/>
          </p:cNvSpPr>
          <p:nvPr>
            <p:ph type="sldNum" sz="quarter" idx="12"/>
          </p:nvPr>
        </p:nvSpPr>
        <p:spPr/>
        <p:txBody>
          <a:bodyPr/>
          <a:lstStyle/>
          <a:p>
            <a:fld id="{5EEB83C2-341F-4C28-A243-1C56DDDA54D3}" type="slidenum">
              <a:rPr lang="en-US" smtClean="0"/>
              <a:t>‹nr.›</a:t>
            </a:fld>
            <a:endParaRPr lang="en-US"/>
          </a:p>
        </p:txBody>
      </p:sp>
      <p:cxnSp>
        <p:nvCxnSpPr>
          <p:cNvPr id="7" name="Straight Connector 6">
            <a:extLst>
              <a:ext uri="{FF2B5EF4-FFF2-40B4-BE49-F238E27FC236}">
                <a16:creationId xmlns:a16="http://schemas.microsoft.com/office/drawing/2014/main" id="{0438F1AC-9961-4786-A189-20863DD97F68}"/>
              </a:ext>
            </a:extLst>
          </p:cNvPr>
          <p:cNvCxnSpPr>
            <a:cxnSpLocks/>
          </p:cNvCxnSpPr>
          <p:nvPr/>
        </p:nvCxnSpPr>
        <p:spPr>
          <a:xfrm flipH="1">
            <a:off x="571500" y="1780979"/>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561841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75F678-EC03-4845-A51B-C90FA6A15491}"/>
              </a:ext>
            </a:extLst>
          </p:cNvPr>
          <p:cNvSpPr>
            <a:spLocks noGrp="1"/>
          </p:cNvSpPr>
          <p:nvPr>
            <p:ph type="title" orient="vert"/>
          </p:nvPr>
        </p:nvSpPr>
        <p:spPr>
          <a:xfrm>
            <a:off x="9177953" y="797251"/>
            <a:ext cx="2483929" cy="5283785"/>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74A8B4D-A39F-4528-975A-9C84BEE778DF}"/>
              </a:ext>
            </a:extLst>
          </p:cNvPr>
          <p:cNvSpPr>
            <a:spLocks noGrp="1"/>
          </p:cNvSpPr>
          <p:nvPr>
            <p:ph type="body" orient="vert" idx="1"/>
          </p:nvPr>
        </p:nvSpPr>
        <p:spPr>
          <a:xfrm>
            <a:off x="566094" y="797251"/>
            <a:ext cx="8101072" cy="528378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E15E4A23-6984-4AD1-A51D-600EDC263543}"/>
              </a:ext>
            </a:extLst>
          </p:cNvPr>
          <p:cNvSpPr>
            <a:spLocks noGrp="1"/>
          </p:cNvSpPr>
          <p:nvPr>
            <p:ph type="dt" sz="half" idx="10"/>
          </p:nvPr>
        </p:nvSpPr>
        <p:spPr/>
        <p:txBody>
          <a:bodyPr/>
          <a:lstStyle/>
          <a:p>
            <a:fld id="{1C8322F6-1C60-46CF-968C-BC20E470F443}" type="datetimeFigureOut">
              <a:rPr lang="en-US" smtClean="0"/>
              <a:t>2/16/2023</a:t>
            </a:fld>
            <a:endParaRPr lang="en-US"/>
          </a:p>
        </p:txBody>
      </p:sp>
      <p:sp>
        <p:nvSpPr>
          <p:cNvPr id="5" name="Footer Placeholder 4">
            <a:extLst>
              <a:ext uri="{FF2B5EF4-FFF2-40B4-BE49-F238E27FC236}">
                <a16:creationId xmlns:a16="http://schemas.microsoft.com/office/drawing/2014/main" id="{A9273E28-C341-49CC-BAAB-0C0D1982121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26D54A-8E86-4026-8DD0-5B0979BB8C78}"/>
              </a:ext>
            </a:extLst>
          </p:cNvPr>
          <p:cNvSpPr>
            <a:spLocks noGrp="1"/>
          </p:cNvSpPr>
          <p:nvPr>
            <p:ph type="sldNum" sz="quarter" idx="12"/>
          </p:nvPr>
        </p:nvSpPr>
        <p:spPr/>
        <p:txBody>
          <a:bodyPr/>
          <a:lstStyle/>
          <a:p>
            <a:fld id="{5EEB83C2-341F-4C28-A243-1C56DDDA54D3}" type="slidenum">
              <a:rPr lang="en-US" smtClean="0"/>
              <a:t>‹nr.›</a:t>
            </a:fld>
            <a:endParaRPr lang="en-US"/>
          </a:p>
        </p:txBody>
      </p:sp>
      <p:cxnSp>
        <p:nvCxnSpPr>
          <p:cNvPr id="7" name="Straight Connector 6">
            <a:extLst>
              <a:ext uri="{FF2B5EF4-FFF2-40B4-BE49-F238E27FC236}">
                <a16:creationId xmlns:a16="http://schemas.microsoft.com/office/drawing/2014/main" id="{1CB05DA4-DF32-4D7A-9E4D-36309C90C5BB}"/>
              </a:ext>
            </a:extLst>
          </p:cNvPr>
          <p:cNvCxnSpPr>
            <a:cxnSpLocks/>
          </p:cNvCxnSpPr>
          <p:nvPr/>
        </p:nvCxnSpPr>
        <p:spPr>
          <a:xfrm flipH="1">
            <a:off x="566094" y="57711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D7CC7262-4997-41E4-976D-BA82E148280F}"/>
              </a:ext>
            </a:extLst>
          </p:cNvPr>
          <p:cNvCxnSpPr>
            <a:cxnSpLocks/>
          </p:cNvCxnSpPr>
          <p:nvPr/>
        </p:nvCxnSpPr>
        <p:spPr>
          <a:xfrm flipV="1">
            <a:off x="8875226" y="571500"/>
            <a:ext cx="0" cy="5711495"/>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6F5063B5-E478-4C41-AD40-49A39AE07429}"/>
              </a:ext>
            </a:extLst>
          </p:cNvPr>
          <p:cNvCxnSpPr>
            <a:cxnSpLocks/>
          </p:cNvCxnSpPr>
          <p:nvPr/>
        </p:nvCxnSpPr>
        <p:spPr>
          <a:xfrm flipH="1">
            <a:off x="577485" y="6283518"/>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93991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F674961-42EA-3B5B-1E62-E7ADBE050495}"/>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54912E82-EBA9-3866-38E7-A343A2EE1BC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71451AFD-6158-D8AC-A5DE-C0C0E5557539}"/>
              </a:ext>
            </a:extLst>
          </p:cNvPr>
          <p:cNvSpPr>
            <a:spLocks noGrp="1"/>
          </p:cNvSpPr>
          <p:nvPr>
            <p:ph type="dt" sz="half" idx="10"/>
          </p:nvPr>
        </p:nvSpPr>
        <p:spPr/>
        <p:txBody>
          <a:bodyPr/>
          <a:lstStyle/>
          <a:p>
            <a:fld id="{2BEA1611-64DA-436E-8D4E-DF1E5C767008}" type="datetimeFigureOut">
              <a:rPr lang="nl-NL" smtClean="0"/>
              <a:t>16-2-2023</a:t>
            </a:fld>
            <a:endParaRPr lang="nl-NL"/>
          </a:p>
        </p:txBody>
      </p:sp>
      <p:sp>
        <p:nvSpPr>
          <p:cNvPr id="5" name="Tijdelijke aanduiding voor voettekst 4">
            <a:extLst>
              <a:ext uri="{FF2B5EF4-FFF2-40B4-BE49-F238E27FC236}">
                <a16:creationId xmlns:a16="http://schemas.microsoft.com/office/drawing/2014/main" id="{FD7883B9-A68A-239A-EDFA-F12CFF64419F}"/>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F37D11D-7888-75D5-1E79-9BF8DE86832B}"/>
              </a:ext>
            </a:extLst>
          </p:cNvPr>
          <p:cNvSpPr>
            <a:spLocks noGrp="1"/>
          </p:cNvSpPr>
          <p:nvPr>
            <p:ph type="sldNum" sz="quarter" idx="12"/>
          </p:nvPr>
        </p:nvSpPr>
        <p:spPr/>
        <p:txBody>
          <a:bodyPr/>
          <a:lstStyle/>
          <a:p>
            <a:fld id="{2A978150-C94B-4EFD-B351-738A3DF9D8BF}" type="slidenum">
              <a:rPr lang="nl-NL" smtClean="0"/>
              <a:t>‹nr.›</a:t>
            </a:fld>
            <a:endParaRPr lang="nl-NL"/>
          </a:p>
        </p:txBody>
      </p:sp>
    </p:spTree>
    <p:extLst>
      <p:ext uri="{BB962C8B-B14F-4D97-AF65-F5344CB8AC3E}">
        <p14:creationId xmlns:p14="http://schemas.microsoft.com/office/powerpoint/2010/main" val="1930931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78EEA5-2FEB-5D93-4800-D342D439C689}"/>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C67445A-4CED-BC61-BA41-CD11932B85A9}"/>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AAFBCF5D-C5BE-D61E-56DA-7634113350A5}"/>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5CA5044F-905A-B08B-F30C-6A8AB409B33D}"/>
              </a:ext>
            </a:extLst>
          </p:cNvPr>
          <p:cNvSpPr>
            <a:spLocks noGrp="1"/>
          </p:cNvSpPr>
          <p:nvPr>
            <p:ph type="dt" sz="half" idx="10"/>
          </p:nvPr>
        </p:nvSpPr>
        <p:spPr/>
        <p:txBody>
          <a:bodyPr/>
          <a:lstStyle/>
          <a:p>
            <a:fld id="{2BEA1611-64DA-436E-8D4E-DF1E5C767008}" type="datetimeFigureOut">
              <a:rPr lang="nl-NL" smtClean="0"/>
              <a:t>16-2-2023</a:t>
            </a:fld>
            <a:endParaRPr lang="nl-NL"/>
          </a:p>
        </p:txBody>
      </p:sp>
      <p:sp>
        <p:nvSpPr>
          <p:cNvPr id="6" name="Tijdelijke aanduiding voor voettekst 5">
            <a:extLst>
              <a:ext uri="{FF2B5EF4-FFF2-40B4-BE49-F238E27FC236}">
                <a16:creationId xmlns:a16="http://schemas.microsoft.com/office/drawing/2014/main" id="{812D7CB5-3530-E3FE-D070-01AD6327D6EA}"/>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79E7098-09B4-AADD-9D01-1A2F027D6943}"/>
              </a:ext>
            </a:extLst>
          </p:cNvPr>
          <p:cNvSpPr>
            <a:spLocks noGrp="1"/>
          </p:cNvSpPr>
          <p:nvPr>
            <p:ph type="sldNum" sz="quarter" idx="12"/>
          </p:nvPr>
        </p:nvSpPr>
        <p:spPr/>
        <p:txBody>
          <a:bodyPr/>
          <a:lstStyle/>
          <a:p>
            <a:fld id="{2A978150-C94B-4EFD-B351-738A3DF9D8BF}" type="slidenum">
              <a:rPr lang="nl-NL" smtClean="0"/>
              <a:t>‹nr.›</a:t>
            </a:fld>
            <a:endParaRPr lang="nl-NL"/>
          </a:p>
        </p:txBody>
      </p:sp>
    </p:spTree>
    <p:extLst>
      <p:ext uri="{BB962C8B-B14F-4D97-AF65-F5344CB8AC3E}">
        <p14:creationId xmlns:p14="http://schemas.microsoft.com/office/powerpoint/2010/main" val="612304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30489D0-5BB6-C8DA-C46A-1DBEC23BC4B9}"/>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3C7A0A9-161A-1348-E9B1-AC232C2B899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DF56F8DD-3314-AB96-EB2C-57B41668140A}"/>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88301230-A5E7-69E7-FB50-6B4B3BD428E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4AA35183-BF7B-CA40-58BA-719C16B5E5A7}"/>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D9558321-07B3-2102-CB0C-00DC1D7C7644}"/>
              </a:ext>
            </a:extLst>
          </p:cNvPr>
          <p:cNvSpPr>
            <a:spLocks noGrp="1"/>
          </p:cNvSpPr>
          <p:nvPr>
            <p:ph type="dt" sz="half" idx="10"/>
          </p:nvPr>
        </p:nvSpPr>
        <p:spPr/>
        <p:txBody>
          <a:bodyPr/>
          <a:lstStyle/>
          <a:p>
            <a:fld id="{2BEA1611-64DA-436E-8D4E-DF1E5C767008}" type="datetimeFigureOut">
              <a:rPr lang="nl-NL" smtClean="0"/>
              <a:t>16-2-2023</a:t>
            </a:fld>
            <a:endParaRPr lang="nl-NL"/>
          </a:p>
        </p:txBody>
      </p:sp>
      <p:sp>
        <p:nvSpPr>
          <p:cNvPr id="8" name="Tijdelijke aanduiding voor voettekst 7">
            <a:extLst>
              <a:ext uri="{FF2B5EF4-FFF2-40B4-BE49-F238E27FC236}">
                <a16:creationId xmlns:a16="http://schemas.microsoft.com/office/drawing/2014/main" id="{E1C7222D-49D7-B289-41D2-93CD7620239C}"/>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D03A016E-88BD-1156-BF0E-7FCF29699B71}"/>
              </a:ext>
            </a:extLst>
          </p:cNvPr>
          <p:cNvSpPr>
            <a:spLocks noGrp="1"/>
          </p:cNvSpPr>
          <p:nvPr>
            <p:ph type="sldNum" sz="quarter" idx="12"/>
          </p:nvPr>
        </p:nvSpPr>
        <p:spPr/>
        <p:txBody>
          <a:bodyPr/>
          <a:lstStyle/>
          <a:p>
            <a:fld id="{2A978150-C94B-4EFD-B351-738A3DF9D8BF}" type="slidenum">
              <a:rPr lang="nl-NL" smtClean="0"/>
              <a:t>‹nr.›</a:t>
            </a:fld>
            <a:endParaRPr lang="nl-NL"/>
          </a:p>
        </p:txBody>
      </p:sp>
    </p:spTree>
    <p:extLst>
      <p:ext uri="{BB962C8B-B14F-4D97-AF65-F5344CB8AC3E}">
        <p14:creationId xmlns:p14="http://schemas.microsoft.com/office/powerpoint/2010/main" val="1827039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4DC25C-F49B-008A-01AD-1077AA1D6DC4}"/>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A9777FFD-3F4D-1E2C-3B1E-5E0D475EA641}"/>
              </a:ext>
            </a:extLst>
          </p:cNvPr>
          <p:cNvSpPr>
            <a:spLocks noGrp="1"/>
          </p:cNvSpPr>
          <p:nvPr>
            <p:ph type="dt" sz="half" idx="10"/>
          </p:nvPr>
        </p:nvSpPr>
        <p:spPr/>
        <p:txBody>
          <a:bodyPr/>
          <a:lstStyle/>
          <a:p>
            <a:fld id="{2BEA1611-64DA-436E-8D4E-DF1E5C767008}" type="datetimeFigureOut">
              <a:rPr lang="nl-NL" smtClean="0"/>
              <a:t>16-2-2023</a:t>
            </a:fld>
            <a:endParaRPr lang="nl-NL"/>
          </a:p>
        </p:txBody>
      </p:sp>
      <p:sp>
        <p:nvSpPr>
          <p:cNvPr id="4" name="Tijdelijke aanduiding voor voettekst 3">
            <a:extLst>
              <a:ext uri="{FF2B5EF4-FFF2-40B4-BE49-F238E27FC236}">
                <a16:creationId xmlns:a16="http://schemas.microsoft.com/office/drawing/2014/main" id="{0DE2EC06-74FE-9014-B355-FD384932AF17}"/>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D1DA618E-F6B1-5AA2-399B-90EBE4952E60}"/>
              </a:ext>
            </a:extLst>
          </p:cNvPr>
          <p:cNvSpPr>
            <a:spLocks noGrp="1"/>
          </p:cNvSpPr>
          <p:nvPr>
            <p:ph type="sldNum" sz="quarter" idx="12"/>
          </p:nvPr>
        </p:nvSpPr>
        <p:spPr/>
        <p:txBody>
          <a:bodyPr/>
          <a:lstStyle/>
          <a:p>
            <a:fld id="{2A978150-C94B-4EFD-B351-738A3DF9D8BF}" type="slidenum">
              <a:rPr lang="nl-NL" smtClean="0"/>
              <a:t>‹nr.›</a:t>
            </a:fld>
            <a:endParaRPr lang="nl-NL"/>
          </a:p>
        </p:txBody>
      </p:sp>
    </p:spTree>
    <p:extLst>
      <p:ext uri="{BB962C8B-B14F-4D97-AF65-F5344CB8AC3E}">
        <p14:creationId xmlns:p14="http://schemas.microsoft.com/office/powerpoint/2010/main" val="27940247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50C94532-F23E-79E0-A355-028783085100}"/>
              </a:ext>
            </a:extLst>
          </p:cNvPr>
          <p:cNvSpPr>
            <a:spLocks noGrp="1"/>
          </p:cNvSpPr>
          <p:nvPr>
            <p:ph type="dt" sz="half" idx="10"/>
          </p:nvPr>
        </p:nvSpPr>
        <p:spPr/>
        <p:txBody>
          <a:bodyPr/>
          <a:lstStyle/>
          <a:p>
            <a:fld id="{2BEA1611-64DA-436E-8D4E-DF1E5C767008}" type="datetimeFigureOut">
              <a:rPr lang="nl-NL" smtClean="0"/>
              <a:t>16-2-2023</a:t>
            </a:fld>
            <a:endParaRPr lang="nl-NL"/>
          </a:p>
        </p:txBody>
      </p:sp>
      <p:sp>
        <p:nvSpPr>
          <p:cNvPr id="3" name="Tijdelijke aanduiding voor voettekst 2">
            <a:extLst>
              <a:ext uri="{FF2B5EF4-FFF2-40B4-BE49-F238E27FC236}">
                <a16:creationId xmlns:a16="http://schemas.microsoft.com/office/drawing/2014/main" id="{1BF26E5C-39D7-6B0E-01E3-4A3616BBBD9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D7FF7E43-5495-A0F3-6581-776F6801032F}"/>
              </a:ext>
            </a:extLst>
          </p:cNvPr>
          <p:cNvSpPr>
            <a:spLocks noGrp="1"/>
          </p:cNvSpPr>
          <p:nvPr>
            <p:ph type="sldNum" sz="quarter" idx="12"/>
          </p:nvPr>
        </p:nvSpPr>
        <p:spPr/>
        <p:txBody>
          <a:bodyPr/>
          <a:lstStyle/>
          <a:p>
            <a:fld id="{2A978150-C94B-4EFD-B351-738A3DF9D8BF}" type="slidenum">
              <a:rPr lang="nl-NL" smtClean="0"/>
              <a:t>‹nr.›</a:t>
            </a:fld>
            <a:endParaRPr lang="nl-NL"/>
          </a:p>
        </p:txBody>
      </p:sp>
    </p:spTree>
    <p:extLst>
      <p:ext uri="{BB962C8B-B14F-4D97-AF65-F5344CB8AC3E}">
        <p14:creationId xmlns:p14="http://schemas.microsoft.com/office/powerpoint/2010/main" val="19245610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6969D0-4AE2-4856-BA3B-51B693337727}"/>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81015C93-8E2C-C9F6-8591-61D254D5DEC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BE1F445-1187-39F0-4723-B23BCB153D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2144FD5-5ED0-E03D-7777-E08E0ADA5649}"/>
              </a:ext>
            </a:extLst>
          </p:cNvPr>
          <p:cNvSpPr>
            <a:spLocks noGrp="1"/>
          </p:cNvSpPr>
          <p:nvPr>
            <p:ph type="dt" sz="half" idx="10"/>
          </p:nvPr>
        </p:nvSpPr>
        <p:spPr/>
        <p:txBody>
          <a:bodyPr/>
          <a:lstStyle/>
          <a:p>
            <a:fld id="{2BEA1611-64DA-436E-8D4E-DF1E5C767008}" type="datetimeFigureOut">
              <a:rPr lang="nl-NL" smtClean="0"/>
              <a:t>16-2-2023</a:t>
            </a:fld>
            <a:endParaRPr lang="nl-NL"/>
          </a:p>
        </p:txBody>
      </p:sp>
      <p:sp>
        <p:nvSpPr>
          <p:cNvPr id="6" name="Tijdelijke aanduiding voor voettekst 5">
            <a:extLst>
              <a:ext uri="{FF2B5EF4-FFF2-40B4-BE49-F238E27FC236}">
                <a16:creationId xmlns:a16="http://schemas.microsoft.com/office/drawing/2014/main" id="{72A41DCE-42C0-5CCB-2217-252F479DA8A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E1FC4CF-2E6E-2A66-A65D-7385E5CB14F6}"/>
              </a:ext>
            </a:extLst>
          </p:cNvPr>
          <p:cNvSpPr>
            <a:spLocks noGrp="1"/>
          </p:cNvSpPr>
          <p:nvPr>
            <p:ph type="sldNum" sz="quarter" idx="12"/>
          </p:nvPr>
        </p:nvSpPr>
        <p:spPr/>
        <p:txBody>
          <a:bodyPr/>
          <a:lstStyle/>
          <a:p>
            <a:fld id="{2A978150-C94B-4EFD-B351-738A3DF9D8BF}" type="slidenum">
              <a:rPr lang="nl-NL" smtClean="0"/>
              <a:t>‹nr.›</a:t>
            </a:fld>
            <a:endParaRPr lang="nl-NL"/>
          </a:p>
        </p:txBody>
      </p:sp>
    </p:spTree>
    <p:extLst>
      <p:ext uri="{BB962C8B-B14F-4D97-AF65-F5344CB8AC3E}">
        <p14:creationId xmlns:p14="http://schemas.microsoft.com/office/powerpoint/2010/main" val="42893423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4CBF23-7CB8-FB15-9D8A-0C7B7D838043}"/>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12C333E5-0EBF-C173-E47E-30AAEC8ABB9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5948B928-3DB1-788C-2B5D-F6AD942AFE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AABAD582-F4AB-62FB-6DCB-3C8A6C51A57B}"/>
              </a:ext>
            </a:extLst>
          </p:cNvPr>
          <p:cNvSpPr>
            <a:spLocks noGrp="1"/>
          </p:cNvSpPr>
          <p:nvPr>
            <p:ph type="dt" sz="half" idx="10"/>
          </p:nvPr>
        </p:nvSpPr>
        <p:spPr/>
        <p:txBody>
          <a:bodyPr/>
          <a:lstStyle/>
          <a:p>
            <a:fld id="{2BEA1611-64DA-436E-8D4E-DF1E5C767008}" type="datetimeFigureOut">
              <a:rPr lang="nl-NL" smtClean="0"/>
              <a:t>16-2-2023</a:t>
            </a:fld>
            <a:endParaRPr lang="nl-NL"/>
          </a:p>
        </p:txBody>
      </p:sp>
      <p:sp>
        <p:nvSpPr>
          <p:cNvPr id="6" name="Tijdelijke aanduiding voor voettekst 5">
            <a:extLst>
              <a:ext uri="{FF2B5EF4-FFF2-40B4-BE49-F238E27FC236}">
                <a16:creationId xmlns:a16="http://schemas.microsoft.com/office/drawing/2014/main" id="{EB03D252-C613-B6A8-FC7B-ECE87B868963}"/>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F02B941-01E7-1809-FC68-7E3F70DC2E66}"/>
              </a:ext>
            </a:extLst>
          </p:cNvPr>
          <p:cNvSpPr>
            <a:spLocks noGrp="1"/>
          </p:cNvSpPr>
          <p:nvPr>
            <p:ph type="sldNum" sz="quarter" idx="12"/>
          </p:nvPr>
        </p:nvSpPr>
        <p:spPr/>
        <p:txBody>
          <a:bodyPr/>
          <a:lstStyle/>
          <a:p>
            <a:fld id="{2A978150-C94B-4EFD-B351-738A3DF9D8BF}" type="slidenum">
              <a:rPr lang="nl-NL" smtClean="0"/>
              <a:t>‹nr.›</a:t>
            </a:fld>
            <a:endParaRPr lang="nl-NL"/>
          </a:p>
        </p:txBody>
      </p:sp>
    </p:spTree>
    <p:extLst>
      <p:ext uri="{BB962C8B-B14F-4D97-AF65-F5344CB8AC3E}">
        <p14:creationId xmlns:p14="http://schemas.microsoft.com/office/powerpoint/2010/main" val="4277566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2.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7EFB1889-921E-8B19-2627-59B6AED06C3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2AAC45FD-0BA3-B289-2A5B-08E71087345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6651541-6CDC-907B-CEF8-35A74AAE5C2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EA1611-64DA-436E-8D4E-DF1E5C767008}" type="datetimeFigureOut">
              <a:rPr lang="nl-NL" smtClean="0"/>
              <a:t>16-2-2023</a:t>
            </a:fld>
            <a:endParaRPr lang="nl-NL"/>
          </a:p>
        </p:txBody>
      </p:sp>
      <p:sp>
        <p:nvSpPr>
          <p:cNvPr id="5" name="Tijdelijke aanduiding voor voettekst 4">
            <a:extLst>
              <a:ext uri="{FF2B5EF4-FFF2-40B4-BE49-F238E27FC236}">
                <a16:creationId xmlns:a16="http://schemas.microsoft.com/office/drawing/2014/main" id="{FA918C54-17C6-43CB-A86D-B6EF438F293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CBF33367-3BBE-F18E-CF1A-7CC49BC5F29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A978150-C94B-4EFD-B351-738A3DF9D8BF}" type="slidenum">
              <a:rPr lang="nl-NL" smtClean="0"/>
              <a:t>‹nr.›</a:t>
            </a:fld>
            <a:endParaRPr lang="nl-NL"/>
          </a:p>
        </p:txBody>
      </p:sp>
    </p:spTree>
    <p:extLst>
      <p:ext uri="{BB962C8B-B14F-4D97-AF65-F5344CB8AC3E}">
        <p14:creationId xmlns:p14="http://schemas.microsoft.com/office/powerpoint/2010/main" val="25159812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9E1467D-9ED1-4211-A71E-41C91C755C9D}"/>
              </a:ext>
            </a:extLst>
          </p:cNvPr>
          <p:cNvSpPr>
            <a:spLocks noGrp="1"/>
          </p:cNvSpPr>
          <p:nvPr>
            <p:ph type="title"/>
          </p:nvPr>
        </p:nvSpPr>
        <p:spPr>
          <a:xfrm>
            <a:off x="571500" y="689289"/>
            <a:ext cx="11049000" cy="1084101"/>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31F8A6A1-C9C7-4FDF-B4DA-1E86B6A355F8}"/>
              </a:ext>
            </a:extLst>
          </p:cNvPr>
          <p:cNvSpPr>
            <a:spLocks noGrp="1"/>
          </p:cNvSpPr>
          <p:nvPr>
            <p:ph type="body" idx="1"/>
          </p:nvPr>
        </p:nvSpPr>
        <p:spPr>
          <a:xfrm>
            <a:off x="571499" y="2075688"/>
            <a:ext cx="11059811" cy="38180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AACC44A-C635-4CD0-90E9-D9503AF4CCF2}"/>
              </a:ext>
            </a:extLst>
          </p:cNvPr>
          <p:cNvSpPr>
            <a:spLocks noGrp="1"/>
          </p:cNvSpPr>
          <p:nvPr>
            <p:ph type="dt" sz="half" idx="2"/>
          </p:nvPr>
        </p:nvSpPr>
        <p:spPr>
          <a:xfrm>
            <a:off x="8036732" y="6397103"/>
            <a:ext cx="3091928" cy="365125"/>
          </a:xfrm>
          <a:prstGeom prst="rect">
            <a:avLst/>
          </a:prstGeom>
        </p:spPr>
        <p:txBody>
          <a:bodyPr vert="horz" lIns="91440" tIns="45720" rIns="91440" bIns="45720" rtlCol="0" anchor="ctr"/>
          <a:lstStyle>
            <a:lvl1pPr algn="r">
              <a:defRPr sz="800" cap="all" spc="200" baseline="0">
                <a:solidFill>
                  <a:schemeClr val="tx1"/>
                </a:solidFill>
              </a:defRPr>
            </a:lvl1pPr>
          </a:lstStyle>
          <a:p>
            <a:fld id="{1C8322F6-1C60-46CF-968C-BC20E470F443}" type="datetimeFigureOut">
              <a:rPr lang="en-US" smtClean="0"/>
              <a:t>2/16/2023</a:t>
            </a:fld>
            <a:endParaRPr lang="en-US"/>
          </a:p>
        </p:txBody>
      </p:sp>
      <p:sp>
        <p:nvSpPr>
          <p:cNvPr id="5" name="Footer Placeholder 4">
            <a:extLst>
              <a:ext uri="{FF2B5EF4-FFF2-40B4-BE49-F238E27FC236}">
                <a16:creationId xmlns:a16="http://schemas.microsoft.com/office/drawing/2014/main" id="{58ABF682-1A47-492C-81E3-9DB0A50ECB1F}"/>
              </a:ext>
            </a:extLst>
          </p:cNvPr>
          <p:cNvSpPr>
            <a:spLocks noGrp="1"/>
          </p:cNvSpPr>
          <p:nvPr>
            <p:ph type="ftr" sz="quarter" idx="3"/>
          </p:nvPr>
        </p:nvSpPr>
        <p:spPr>
          <a:xfrm>
            <a:off x="475782" y="6397103"/>
            <a:ext cx="4114800" cy="365125"/>
          </a:xfrm>
          <a:prstGeom prst="rect">
            <a:avLst/>
          </a:prstGeom>
        </p:spPr>
        <p:txBody>
          <a:bodyPr vert="horz" lIns="91440" tIns="45720" rIns="91440" bIns="45720" rtlCol="0" anchor="ctr"/>
          <a:lstStyle>
            <a:lvl1pPr algn="l">
              <a:defRPr sz="800" cap="all" spc="200" baseline="0">
                <a:solidFill>
                  <a:schemeClr val="tx1"/>
                </a:solidFill>
              </a:defRPr>
            </a:lvl1pPr>
          </a:lstStyle>
          <a:p>
            <a:endParaRPr lang="en-US"/>
          </a:p>
        </p:txBody>
      </p:sp>
      <p:sp>
        <p:nvSpPr>
          <p:cNvPr id="6" name="Slide Number Placeholder 5">
            <a:extLst>
              <a:ext uri="{FF2B5EF4-FFF2-40B4-BE49-F238E27FC236}">
                <a16:creationId xmlns:a16="http://schemas.microsoft.com/office/drawing/2014/main" id="{6CCC814B-9105-44ED-98A9-D326B2E2605C}"/>
              </a:ext>
            </a:extLst>
          </p:cNvPr>
          <p:cNvSpPr>
            <a:spLocks noGrp="1"/>
          </p:cNvSpPr>
          <p:nvPr>
            <p:ph type="sldNum" sz="quarter" idx="4"/>
          </p:nvPr>
        </p:nvSpPr>
        <p:spPr>
          <a:xfrm>
            <a:off x="11024553" y="6397103"/>
            <a:ext cx="700775" cy="365125"/>
          </a:xfrm>
          <a:prstGeom prst="rect">
            <a:avLst/>
          </a:prstGeom>
        </p:spPr>
        <p:txBody>
          <a:bodyPr vert="horz" lIns="91440" tIns="45720" rIns="91440" bIns="45720" rtlCol="0" anchor="ctr"/>
          <a:lstStyle>
            <a:lvl1pPr algn="r">
              <a:defRPr sz="800">
                <a:solidFill>
                  <a:schemeClr val="tx1"/>
                </a:solidFill>
              </a:defRPr>
            </a:lvl1pPr>
          </a:lstStyle>
          <a:p>
            <a:fld id="{5EEB83C2-341F-4C28-A243-1C56DDDA54D3}" type="slidenum">
              <a:rPr lang="en-US" smtClean="0"/>
              <a:t>‹nr.›</a:t>
            </a:fld>
            <a:endParaRPr lang="en-US"/>
          </a:p>
        </p:txBody>
      </p:sp>
      <p:cxnSp>
        <p:nvCxnSpPr>
          <p:cNvPr id="20" name="Straight Connector 19">
            <a:extLst>
              <a:ext uri="{FF2B5EF4-FFF2-40B4-BE49-F238E27FC236}">
                <a16:creationId xmlns:a16="http://schemas.microsoft.com/office/drawing/2014/main" id="{A6814345-41DE-42C5-8657-66C1417DF81A}"/>
              </a:ext>
            </a:extLst>
          </p:cNvPr>
          <p:cNvCxnSpPr>
            <a:cxnSpLocks/>
          </p:cNvCxnSpPr>
          <p:nvPr/>
        </p:nvCxnSpPr>
        <p:spPr>
          <a:xfrm flipH="1">
            <a:off x="566094" y="6286347"/>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7E68E419-3727-4F5E-8840-AF149B33B0B7}"/>
              </a:ext>
            </a:extLst>
          </p:cNvPr>
          <p:cNvCxnSpPr>
            <a:cxnSpLocks/>
          </p:cNvCxnSpPr>
          <p:nvPr/>
        </p:nvCxnSpPr>
        <p:spPr>
          <a:xfrm flipH="1">
            <a:off x="577485" y="1883336"/>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0519B6EC-D7AE-452F-8D0C-D11BD3377F3E}"/>
              </a:ext>
            </a:extLst>
          </p:cNvPr>
          <p:cNvCxnSpPr>
            <a:cxnSpLocks/>
          </p:cNvCxnSpPr>
          <p:nvPr/>
        </p:nvCxnSpPr>
        <p:spPr>
          <a:xfrm flipH="1">
            <a:off x="577485" y="571500"/>
            <a:ext cx="1105981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44008513"/>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000" kern="1200" spc="-100" baseline="0">
          <a:solidFill>
            <a:schemeClr val="tx1"/>
          </a:solidFill>
          <a:latin typeface="Batang" panose="02030600000101010101" pitchFamily="18" charset="-127"/>
          <a:ea typeface="Batang" panose="02030600000101010101" pitchFamily="18" charset="-127"/>
          <a:cs typeface="+mj-cs"/>
        </a:defRPr>
      </a:lvl1pPr>
    </p:titleStyle>
    <p:bodyStyle>
      <a:lvl1pPr marL="228600" indent="-228600" algn="l" defTabSz="914400" rtl="0" eaLnBrk="1" latinLnBrk="0" hangingPunct="1">
        <a:lnSpc>
          <a:spcPct val="120000"/>
        </a:lnSpc>
        <a:spcBef>
          <a:spcPts val="1000"/>
        </a:spcBef>
        <a:buSzPct val="8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120000"/>
        </a:lnSpc>
        <a:spcBef>
          <a:spcPts val="500"/>
        </a:spcBef>
        <a:buSzPct val="80000"/>
        <a:buFont typeface="Avenir Next LT Pro Light" panose="020B0304020202020204" pitchFamily="34" charset="0"/>
        <a:buChar char="–"/>
        <a:defRPr sz="1800" kern="1200">
          <a:solidFill>
            <a:schemeClr val="tx1"/>
          </a:solidFill>
          <a:latin typeface="+mn-lt"/>
          <a:ea typeface="+mn-ea"/>
          <a:cs typeface="+mn-cs"/>
        </a:defRPr>
      </a:lvl2pPr>
      <a:lvl3pPr marL="731520" indent="-228600" algn="l" defTabSz="914400" rtl="0" eaLnBrk="1" latinLnBrk="0" hangingPunct="1">
        <a:lnSpc>
          <a:spcPct val="120000"/>
        </a:lnSpc>
        <a:spcBef>
          <a:spcPts val="500"/>
        </a:spcBef>
        <a:buSzPct val="80000"/>
        <a:buFont typeface="Arial" panose="020B0604020202020204" pitchFamily="34" charset="0"/>
        <a:buChar char="•"/>
        <a:defRPr sz="1600" kern="1200">
          <a:solidFill>
            <a:schemeClr val="tx1"/>
          </a:solidFill>
          <a:latin typeface="+mn-lt"/>
          <a:ea typeface="+mn-ea"/>
          <a:cs typeface="+mn-cs"/>
        </a:defRPr>
      </a:lvl3pPr>
      <a:lvl4pPr marL="1005840" indent="-228600" algn="l" defTabSz="914400" rtl="0" eaLnBrk="1" latinLnBrk="0" hangingPunct="1">
        <a:lnSpc>
          <a:spcPct val="120000"/>
        </a:lnSpc>
        <a:spcBef>
          <a:spcPts val="500"/>
        </a:spcBef>
        <a:buSzPct val="80000"/>
        <a:buFont typeface="Avenir Next LT Pro Light" panose="020B0304020202020204" pitchFamily="34" charset="0"/>
        <a:buChar char="–"/>
        <a:defRPr sz="1400" kern="1200">
          <a:solidFill>
            <a:schemeClr val="tx1"/>
          </a:solidFill>
          <a:latin typeface="+mn-lt"/>
          <a:ea typeface="+mn-ea"/>
          <a:cs typeface="+mn-cs"/>
        </a:defRPr>
      </a:lvl4pPr>
      <a:lvl5pPr marL="1280160" indent="-228600" algn="l" defTabSz="914400" rtl="0" eaLnBrk="1" latinLnBrk="0" hangingPunct="1">
        <a:lnSpc>
          <a:spcPct val="120000"/>
        </a:lnSpc>
        <a:spcBef>
          <a:spcPts val="500"/>
        </a:spcBef>
        <a:buSzPct val="80000"/>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erkenmetteamrollen.nl/vragenlijst/" TargetMode="External"/><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CA4D289-7455-2289-B2CD-29E668EB9537}"/>
              </a:ext>
            </a:extLst>
          </p:cNvPr>
          <p:cNvSpPr>
            <a:spLocks noGrp="1"/>
          </p:cNvSpPr>
          <p:nvPr>
            <p:ph type="ctrTitle"/>
          </p:nvPr>
        </p:nvSpPr>
        <p:spPr/>
        <p:txBody>
          <a:bodyPr/>
          <a:lstStyle/>
          <a:p>
            <a:endParaRPr lang="nl-NL"/>
          </a:p>
        </p:txBody>
      </p:sp>
      <p:sp>
        <p:nvSpPr>
          <p:cNvPr id="3" name="Ondertitel 2">
            <a:extLst>
              <a:ext uri="{FF2B5EF4-FFF2-40B4-BE49-F238E27FC236}">
                <a16:creationId xmlns:a16="http://schemas.microsoft.com/office/drawing/2014/main" id="{F42928E7-FF3E-2B7A-2D84-8BBB40F366F8}"/>
              </a:ext>
            </a:extLst>
          </p:cNvPr>
          <p:cNvSpPr>
            <a:spLocks noGrp="1"/>
          </p:cNvSpPr>
          <p:nvPr>
            <p:ph type="subTitle" idx="1"/>
          </p:nvPr>
        </p:nvSpPr>
        <p:spPr/>
        <p:txBody>
          <a:bodyPr/>
          <a:lstStyle/>
          <a:p>
            <a:endParaRPr lang="nl-NL" dirty="0"/>
          </a:p>
        </p:txBody>
      </p:sp>
      <p:pic>
        <p:nvPicPr>
          <p:cNvPr id="5" name="Afbeelding 4">
            <a:extLst>
              <a:ext uri="{FF2B5EF4-FFF2-40B4-BE49-F238E27FC236}">
                <a16:creationId xmlns:a16="http://schemas.microsoft.com/office/drawing/2014/main" id="{EF1A6809-79ED-E464-EBCC-7A86E1B8F9EA}"/>
              </a:ext>
            </a:extLst>
          </p:cNvPr>
          <p:cNvPicPr>
            <a:picLocks noChangeAspect="1"/>
          </p:cNvPicPr>
          <p:nvPr/>
        </p:nvPicPr>
        <p:blipFill>
          <a:blip r:embed="rId2"/>
          <a:stretch>
            <a:fillRect/>
          </a:stretch>
        </p:blipFill>
        <p:spPr>
          <a:xfrm>
            <a:off x="0" y="-209006"/>
            <a:ext cx="12192000" cy="7067005"/>
          </a:xfrm>
          <a:prstGeom prst="rect">
            <a:avLst/>
          </a:prstGeom>
        </p:spPr>
      </p:pic>
    </p:spTree>
    <p:extLst>
      <p:ext uri="{BB962C8B-B14F-4D97-AF65-F5344CB8AC3E}">
        <p14:creationId xmlns:p14="http://schemas.microsoft.com/office/powerpoint/2010/main" val="38092264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Vectorachtergrond van levendige spattende kleuren">
            <a:extLst>
              <a:ext uri="{FF2B5EF4-FFF2-40B4-BE49-F238E27FC236}">
                <a16:creationId xmlns:a16="http://schemas.microsoft.com/office/drawing/2014/main" id="{62BC62ED-2546-B3C0-1F4E-5142F326BE37}"/>
              </a:ext>
            </a:extLst>
          </p:cNvPr>
          <p:cNvPicPr>
            <a:picLocks noChangeAspect="1"/>
          </p:cNvPicPr>
          <p:nvPr/>
        </p:nvPicPr>
        <p:blipFill rotWithShape="1">
          <a:blip r:embed="rId2">
            <a:alphaModFix amt="60000"/>
          </a:blip>
          <a:srcRect t="17279"/>
          <a:stretch/>
        </p:blipFill>
        <p:spPr>
          <a:xfrm>
            <a:off x="20" y="10"/>
            <a:ext cx="12191979" cy="6857989"/>
          </a:xfrm>
          <a:prstGeom prst="rect">
            <a:avLst/>
          </a:prstGeom>
        </p:spPr>
      </p:pic>
      <p:sp>
        <p:nvSpPr>
          <p:cNvPr id="2" name="Titel 1">
            <a:extLst>
              <a:ext uri="{FF2B5EF4-FFF2-40B4-BE49-F238E27FC236}">
                <a16:creationId xmlns:a16="http://schemas.microsoft.com/office/drawing/2014/main" id="{149FD314-8CA0-4458-81CB-CAAB3F999816}"/>
              </a:ext>
            </a:extLst>
          </p:cNvPr>
          <p:cNvSpPr>
            <a:spLocks noGrp="1"/>
          </p:cNvSpPr>
          <p:nvPr>
            <p:ph type="ctrTitle"/>
          </p:nvPr>
        </p:nvSpPr>
        <p:spPr>
          <a:xfrm>
            <a:off x="521208" y="908791"/>
            <a:ext cx="6108192" cy="979003"/>
          </a:xfrm>
        </p:spPr>
        <p:txBody>
          <a:bodyPr anchor="b">
            <a:normAutofit fontScale="90000"/>
          </a:bodyPr>
          <a:lstStyle/>
          <a:p>
            <a:r>
              <a:rPr lang="nl-NL" sz="6000" dirty="0"/>
              <a:t>Belbin rollen en ADL-rollen</a:t>
            </a:r>
          </a:p>
        </p:txBody>
      </p:sp>
      <p:sp>
        <p:nvSpPr>
          <p:cNvPr id="3" name="Ondertitel 2">
            <a:extLst>
              <a:ext uri="{FF2B5EF4-FFF2-40B4-BE49-F238E27FC236}">
                <a16:creationId xmlns:a16="http://schemas.microsoft.com/office/drawing/2014/main" id="{74EA1513-4E1C-47B2-7DF7-CAA4D35FCD61}"/>
              </a:ext>
            </a:extLst>
          </p:cNvPr>
          <p:cNvSpPr>
            <a:spLocks noGrp="1"/>
          </p:cNvSpPr>
          <p:nvPr>
            <p:ph type="subTitle" idx="1"/>
          </p:nvPr>
        </p:nvSpPr>
        <p:spPr>
          <a:xfrm>
            <a:off x="9261099" y="1427644"/>
            <a:ext cx="2359397" cy="4510946"/>
          </a:xfrm>
        </p:spPr>
        <p:txBody>
          <a:bodyPr anchor="t">
            <a:normAutofit/>
          </a:bodyPr>
          <a:lstStyle/>
          <a:p>
            <a:pPr marL="285750" indent="-285750">
              <a:buFontTx/>
              <a:buChar char="-"/>
            </a:pPr>
            <a:r>
              <a:rPr lang="nl-NL" dirty="0">
                <a:solidFill>
                  <a:srgbClr val="FFFFFF"/>
                </a:solidFill>
              </a:rPr>
              <a:t>ADL Rollen</a:t>
            </a:r>
          </a:p>
          <a:p>
            <a:r>
              <a:rPr lang="nl-NL" sz="1100" cap="none" dirty="0">
                <a:solidFill>
                  <a:srgbClr val="FFFFFF"/>
                </a:solidFill>
              </a:rPr>
              <a:t>Over deze vaardigheden moet je beschikken om uiteindelijk je taak als adviseur </a:t>
            </a:r>
            <a:r>
              <a:rPr lang="nl-NL" sz="1100" cap="none" dirty="0" err="1">
                <a:solidFill>
                  <a:srgbClr val="FFFFFF"/>
                </a:solidFill>
              </a:rPr>
              <a:t>duurzamen</a:t>
            </a:r>
            <a:r>
              <a:rPr lang="nl-NL" sz="1100" cap="none" dirty="0">
                <a:solidFill>
                  <a:srgbClr val="FFFFFF"/>
                </a:solidFill>
              </a:rPr>
              <a:t> leefomgeving goed uit te kunnen voeren.</a:t>
            </a:r>
          </a:p>
          <a:p>
            <a:endParaRPr lang="nl-NL" dirty="0">
              <a:solidFill>
                <a:srgbClr val="FFFFFF"/>
              </a:solidFill>
            </a:endParaRPr>
          </a:p>
          <a:p>
            <a:r>
              <a:rPr lang="nl-NL" dirty="0">
                <a:solidFill>
                  <a:srgbClr val="FFFFFF"/>
                </a:solidFill>
              </a:rPr>
              <a:t>-  Belbin rollen</a:t>
            </a:r>
          </a:p>
          <a:p>
            <a:r>
              <a:rPr lang="nl-NL" sz="1050" cap="none" dirty="0">
                <a:solidFill>
                  <a:srgbClr val="FFFFFF"/>
                </a:solidFill>
              </a:rPr>
              <a:t>Deze rollen worden gebruikt om een beter beeld te krijgen van je team. Hierdoor kun je je werkwijzen aanpassen en tot een beter eindresultaat komen </a:t>
            </a:r>
          </a:p>
        </p:txBody>
      </p:sp>
      <p:sp>
        <p:nvSpPr>
          <p:cNvPr id="5" name="Tekstvak 4">
            <a:extLst>
              <a:ext uri="{FF2B5EF4-FFF2-40B4-BE49-F238E27FC236}">
                <a16:creationId xmlns:a16="http://schemas.microsoft.com/office/drawing/2014/main" id="{0A8C64EC-6653-316B-765F-624AD19601F9}"/>
              </a:ext>
            </a:extLst>
          </p:cNvPr>
          <p:cNvSpPr txBox="1"/>
          <p:nvPr/>
        </p:nvSpPr>
        <p:spPr>
          <a:xfrm>
            <a:off x="525043" y="2011680"/>
            <a:ext cx="6129429" cy="2585323"/>
          </a:xfrm>
          <a:prstGeom prst="rect">
            <a:avLst/>
          </a:prstGeom>
          <a:noFill/>
        </p:spPr>
        <p:txBody>
          <a:bodyPr wrap="square" rtlCol="0">
            <a:spAutoFit/>
          </a:bodyPr>
          <a:lstStyle/>
          <a:p>
            <a:r>
              <a:rPr lang="nl-NL" dirty="0"/>
              <a:t>Voor een test van de Belbin rollen ga naar de volgende link toe:</a:t>
            </a:r>
          </a:p>
          <a:p>
            <a:pPr marL="285750" indent="-285750">
              <a:buFontTx/>
              <a:buChar char="-"/>
            </a:pPr>
            <a:r>
              <a:rPr lang="nl-NL" dirty="0">
                <a:hlinkClick r:id="rId3"/>
              </a:rPr>
              <a:t>https://werkenmetteamrollen.nl/vragenlijst/</a:t>
            </a:r>
            <a:endParaRPr lang="nl-NL" dirty="0"/>
          </a:p>
          <a:p>
            <a:pPr marL="285750" indent="-285750">
              <a:buFontTx/>
              <a:buChar char="-"/>
            </a:pPr>
            <a:endParaRPr lang="nl-NL" dirty="0"/>
          </a:p>
          <a:p>
            <a:r>
              <a:rPr lang="nl-NL" dirty="0"/>
              <a:t>Voor de ADL-rollen zie:</a:t>
            </a:r>
          </a:p>
          <a:p>
            <a:r>
              <a:rPr lang="nl-NL" dirty="0"/>
              <a:t>Wiki DCV </a:t>
            </a:r>
            <a:r>
              <a:rPr lang="nl-NL" dirty="0">
                <a:sym typeface="Wingdings" panose="05000000000000000000" pitchFamily="2" charset="2"/>
              </a:rPr>
              <a:t> IBS toetsing  document ADL-rollen</a:t>
            </a:r>
          </a:p>
          <a:p>
            <a:endParaRPr lang="nl-NL" dirty="0">
              <a:sym typeface="Wingdings" panose="05000000000000000000" pitchFamily="2" charset="2"/>
            </a:endParaRPr>
          </a:p>
          <a:p>
            <a:r>
              <a:rPr lang="nl-NL" dirty="0">
                <a:sym typeface="Wingdings" panose="05000000000000000000" pitchFamily="2" charset="2"/>
              </a:rPr>
              <a:t>Zoals afgesproken verwerken jullie per persoon 1 ADL-rol in het verslag, leg hier ook bij uit waarom die persoon deze ADL-rol bezit.</a:t>
            </a:r>
            <a:endParaRPr lang="nl-NL" dirty="0"/>
          </a:p>
        </p:txBody>
      </p:sp>
    </p:spTree>
    <p:extLst>
      <p:ext uri="{BB962C8B-B14F-4D97-AF65-F5344CB8AC3E}">
        <p14:creationId xmlns:p14="http://schemas.microsoft.com/office/powerpoint/2010/main" val="14712173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798F79B-BB9E-46AF-B59E-0176B783FA6E}"/>
              </a:ext>
            </a:extLst>
          </p:cNvPr>
          <p:cNvSpPr>
            <a:spLocks noGrp="1"/>
          </p:cNvSpPr>
          <p:nvPr>
            <p:ph type="title"/>
          </p:nvPr>
        </p:nvSpPr>
        <p:spPr/>
        <p:txBody>
          <a:bodyPr>
            <a:normAutofit fontScale="90000"/>
          </a:bodyPr>
          <a:lstStyle/>
          <a:p>
            <a:r>
              <a:rPr lang="nl-NL" dirty="0"/>
              <a:t>Voorbeeld Belbin en ADL-rollen </a:t>
            </a:r>
            <a:r>
              <a:rPr lang="nl-NL"/>
              <a:t>binnen een team</a:t>
            </a:r>
            <a:endParaRPr lang="nl-NL" dirty="0"/>
          </a:p>
        </p:txBody>
      </p:sp>
      <p:sp>
        <p:nvSpPr>
          <p:cNvPr id="3" name="Tijdelijke aanduiding voor tekst 2">
            <a:extLst>
              <a:ext uri="{FF2B5EF4-FFF2-40B4-BE49-F238E27FC236}">
                <a16:creationId xmlns:a16="http://schemas.microsoft.com/office/drawing/2014/main" id="{F290A9ED-64BD-570E-FA27-539D7CE7B1FF}"/>
              </a:ext>
            </a:extLst>
          </p:cNvPr>
          <p:cNvSpPr>
            <a:spLocks noGrp="1"/>
          </p:cNvSpPr>
          <p:nvPr>
            <p:ph type="body" idx="1"/>
          </p:nvPr>
        </p:nvSpPr>
        <p:spPr/>
        <p:txBody>
          <a:bodyPr/>
          <a:lstStyle/>
          <a:p>
            <a:r>
              <a:rPr lang="nl-NL" dirty="0"/>
              <a:t>BELBIN Rollen </a:t>
            </a:r>
          </a:p>
        </p:txBody>
      </p:sp>
      <p:sp>
        <p:nvSpPr>
          <p:cNvPr id="4" name="Tijdelijke aanduiding voor inhoud 3">
            <a:extLst>
              <a:ext uri="{FF2B5EF4-FFF2-40B4-BE49-F238E27FC236}">
                <a16:creationId xmlns:a16="http://schemas.microsoft.com/office/drawing/2014/main" id="{4D663AEB-F237-6FE8-75E0-E57C4FBC338E}"/>
              </a:ext>
            </a:extLst>
          </p:cNvPr>
          <p:cNvSpPr>
            <a:spLocks noGrp="1"/>
          </p:cNvSpPr>
          <p:nvPr>
            <p:ph sz="half" idx="2"/>
          </p:nvPr>
        </p:nvSpPr>
        <p:spPr/>
        <p:txBody>
          <a:bodyPr>
            <a:normAutofit fontScale="62500" lnSpcReduction="20000"/>
          </a:bodyPr>
          <a:lstStyle/>
          <a:p>
            <a:r>
              <a:rPr lang="en-GB" sz="2100" dirty="0"/>
              <a:t>De </a:t>
            </a:r>
            <a:r>
              <a:rPr lang="en-GB" sz="2100" dirty="0" err="1"/>
              <a:t>Bedrijfsman</a:t>
            </a:r>
            <a:r>
              <a:rPr lang="en-GB" sz="2100" dirty="0"/>
              <a:t> </a:t>
            </a:r>
            <a:r>
              <a:rPr lang="en-GB" b="1" i="0" dirty="0">
                <a:effectLst/>
                <a:latin typeface="Source Sans Pro Webfont"/>
              </a:rPr>
              <a:t>Berend van </a:t>
            </a:r>
            <a:r>
              <a:rPr lang="en-GB" b="1" i="0" dirty="0" err="1">
                <a:effectLst/>
                <a:latin typeface="Source Sans Pro Webfont"/>
              </a:rPr>
              <a:t>Maaren</a:t>
            </a:r>
            <a:r>
              <a:rPr lang="en-GB" b="1" i="0" dirty="0">
                <a:effectLst/>
                <a:latin typeface="Source Sans Pro Webfont"/>
              </a:rPr>
              <a:t>.</a:t>
            </a:r>
          </a:p>
          <a:p>
            <a:r>
              <a:rPr lang="en-GB" sz="2100" dirty="0"/>
              <a:t>De </a:t>
            </a:r>
            <a:r>
              <a:rPr lang="en-GB" sz="2100" dirty="0" err="1"/>
              <a:t>Brononderzoeker</a:t>
            </a:r>
            <a:r>
              <a:rPr lang="en-GB" sz="2100" dirty="0"/>
              <a:t> </a:t>
            </a:r>
          </a:p>
          <a:p>
            <a:r>
              <a:rPr lang="en-GB" sz="2100" dirty="0"/>
              <a:t>De Plant</a:t>
            </a:r>
          </a:p>
          <a:p>
            <a:r>
              <a:rPr lang="en-GB" sz="2100" dirty="0"/>
              <a:t>De Monitor</a:t>
            </a:r>
            <a:r>
              <a:rPr lang="en-GB" i="0" dirty="0">
                <a:effectLst/>
                <a:latin typeface="Source Sans Pro Webfont"/>
              </a:rPr>
              <a:t>:  </a:t>
            </a:r>
            <a:r>
              <a:rPr lang="en-GB" b="1" i="0" dirty="0">
                <a:effectLst/>
                <a:latin typeface="Source Sans Pro Webfont"/>
              </a:rPr>
              <a:t>Dairo van Grootel.</a:t>
            </a:r>
            <a:endParaRPr lang="en-GB" b="1" dirty="0">
              <a:latin typeface="Source Sans Pro Webfont"/>
            </a:endParaRPr>
          </a:p>
          <a:p>
            <a:r>
              <a:rPr lang="en-GB" sz="2100" dirty="0"/>
              <a:t>De </a:t>
            </a:r>
            <a:r>
              <a:rPr lang="en-GB" sz="2100" dirty="0" err="1"/>
              <a:t>Vormer</a:t>
            </a:r>
            <a:r>
              <a:rPr lang="en-GB" i="0" dirty="0">
                <a:effectLst/>
                <a:latin typeface="Source Sans Pro Webfont"/>
              </a:rPr>
              <a:t> : </a:t>
            </a:r>
            <a:r>
              <a:rPr lang="en-GB" b="1" i="0" dirty="0">
                <a:effectLst/>
                <a:latin typeface="Source Sans Pro Webfont"/>
              </a:rPr>
              <a:t>Willem </a:t>
            </a:r>
            <a:r>
              <a:rPr lang="en-GB" b="1" i="0" dirty="0" err="1">
                <a:effectLst/>
                <a:latin typeface="Source Sans Pro Webfont"/>
              </a:rPr>
              <a:t>Beckers</a:t>
            </a:r>
            <a:r>
              <a:rPr lang="en-GB" b="1" dirty="0">
                <a:latin typeface="Source Sans Pro Webfont"/>
              </a:rPr>
              <a:t>.</a:t>
            </a:r>
            <a:endParaRPr lang="en-GB" i="0" dirty="0">
              <a:effectLst/>
              <a:latin typeface="Source Sans Pro Webfont"/>
            </a:endParaRPr>
          </a:p>
          <a:p>
            <a:r>
              <a:rPr lang="en-GB" sz="2100" dirty="0"/>
              <a:t>De </a:t>
            </a:r>
            <a:r>
              <a:rPr lang="en-GB" sz="2100" dirty="0" err="1"/>
              <a:t>Voorzitter</a:t>
            </a:r>
            <a:endParaRPr lang="en-GB" sz="2100" dirty="0"/>
          </a:p>
          <a:p>
            <a:r>
              <a:rPr lang="en-GB" sz="2100" dirty="0"/>
              <a:t>De </a:t>
            </a:r>
            <a:r>
              <a:rPr lang="en-GB" sz="2100" dirty="0" err="1"/>
              <a:t>Zorgdrager</a:t>
            </a:r>
            <a:endParaRPr lang="en-GB" sz="2100" dirty="0"/>
          </a:p>
          <a:p>
            <a:r>
              <a:rPr lang="en-GB" sz="2100" dirty="0"/>
              <a:t>De </a:t>
            </a:r>
            <a:r>
              <a:rPr lang="en-GB" sz="2100" dirty="0" err="1"/>
              <a:t>Groepswerker</a:t>
            </a:r>
            <a:endParaRPr lang="en-GB" sz="2100" dirty="0"/>
          </a:p>
          <a:p>
            <a:r>
              <a:rPr lang="en-GB" sz="2100" dirty="0"/>
              <a:t>De Specialist</a:t>
            </a:r>
            <a:endParaRPr lang="nl-NL" sz="2100" dirty="0"/>
          </a:p>
        </p:txBody>
      </p:sp>
      <p:sp>
        <p:nvSpPr>
          <p:cNvPr id="5" name="Tijdelijke aanduiding voor tekst 4">
            <a:extLst>
              <a:ext uri="{FF2B5EF4-FFF2-40B4-BE49-F238E27FC236}">
                <a16:creationId xmlns:a16="http://schemas.microsoft.com/office/drawing/2014/main" id="{4483DE32-B54F-CAF5-EDDE-0B8248A68132}"/>
              </a:ext>
            </a:extLst>
          </p:cNvPr>
          <p:cNvSpPr>
            <a:spLocks noGrp="1"/>
          </p:cNvSpPr>
          <p:nvPr>
            <p:ph type="body" sz="quarter" idx="3"/>
          </p:nvPr>
        </p:nvSpPr>
        <p:spPr>
          <a:xfrm>
            <a:off x="6378065" y="2022882"/>
            <a:ext cx="5183188" cy="564080"/>
          </a:xfrm>
        </p:spPr>
        <p:txBody>
          <a:bodyPr/>
          <a:lstStyle/>
          <a:p>
            <a:r>
              <a:rPr lang="nl-NL" dirty="0" err="1"/>
              <a:t>Adl</a:t>
            </a:r>
            <a:r>
              <a:rPr lang="nl-NL" dirty="0"/>
              <a:t> Rollen </a:t>
            </a:r>
          </a:p>
        </p:txBody>
      </p:sp>
      <p:sp>
        <p:nvSpPr>
          <p:cNvPr id="6" name="Tijdelijke aanduiding voor inhoud 5">
            <a:extLst>
              <a:ext uri="{FF2B5EF4-FFF2-40B4-BE49-F238E27FC236}">
                <a16:creationId xmlns:a16="http://schemas.microsoft.com/office/drawing/2014/main" id="{9D454A3E-D9E5-BCD9-FFF8-BD1D0B268204}"/>
              </a:ext>
            </a:extLst>
          </p:cNvPr>
          <p:cNvSpPr>
            <a:spLocks noGrp="1"/>
          </p:cNvSpPr>
          <p:nvPr>
            <p:ph sz="quarter" idx="4"/>
          </p:nvPr>
        </p:nvSpPr>
        <p:spPr/>
        <p:txBody>
          <a:bodyPr>
            <a:normAutofit fontScale="62500" lnSpcReduction="20000"/>
          </a:bodyPr>
          <a:lstStyle/>
          <a:p>
            <a:r>
              <a:rPr lang="nl-NL" dirty="0"/>
              <a:t>Empathische verbinder: Willem Beckers.</a:t>
            </a:r>
          </a:p>
          <a:p>
            <a:r>
              <a:rPr lang="nl-NL" dirty="0"/>
              <a:t>Kritische Onderzoeker: Berend van </a:t>
            </a:r>
            <a:r>
              <a:rPr lang="nl-NL" dirty="0" err="1"/>
              <a:t>Maaren</a:t>
            </a:r>
            <a:r>
              <a:rPr lang="nl-NL" dirty="0"/>
              <a:t>, Dairo v Grootel.</a:t>
            </a:r>
          </a:p>
          <a:p>
            <a:r>
              <a:rPr lang="nl-NL" dirty="0"/>
              <a:t>Netwerkende Co-</a:t>
            </a:r>
            <a:r>
              <a:rPr lang="nl-NL" dirty="0" err="1"/>
              <a:t>Creator</a:t>
            </a:r>
            <a:r>
              <a:rPr lang="nl-NL" dirty="0"/>
              <a:t>: </a:t>
            </a:r>
          </a:p>
          <a:p>
            <a:r>
              <a:rPr lang="nl-NL" dirty="0"/>
              <a:t>Betrokken wereld verbeteraar: </a:t>
            </a:r>
          </a:p>
          <a:p>
            <a:r>
              <a:rPr lang="nl-NL" dirty="0"/>
              <a:t>Waarde-</a:t>
            </a:r>
            <a:r>
              <a:rPr lang="nl-NL" dirty="0" err="1"/>
              <a:t>creerende</a:t>
            </a:r>
            <a:r>
              <a:rPr lang="nl-NL" dirty="0"/>
              <a:t> ondernemer:</a:t>
            </a:r>
          </a:p>
          <a:p>
            <a:endParaRPr lang="nl-NL" dirty="0"/>
          </a:p>
          <a:p>
            <a:pPr marL="0" indent="0">
              <a:buNone/>
            </a:pPr>
            <a:endParaRPr lang="nl-NL" dirty="0"/>
          </a:p>
          <a:p>
            <a:pPr marL="0" indent="0">
              <a:buNone/>
            </a:pPr>
            <a:endParaRPr lang="nl-NL" dirty="0"/>
          </a:p>
          <a:p>
            <a:pPr marL="0" indent="0">
              <a:buNone/>
            </a:pPr>
            <a:r>
              <a:rPr lang="nl-NL" dirty="0"/>
              <a:t>https://www.bpopleidingen.nl/e-learning-theorie-de-negen-teamrollen-van-belbin/</a:t>
            </a:r>
          </a:p>
        </p:txBody>
      </p:sp>
    </p:spTree>
    <p:extLst>
      <p:ext uri="{BB962C8B-B14F-4D97-AF65-F5344CB8AC3E}">
        <p14:creationId xmlns:p14="http://schemas.microsoft.com/office/powerpoint/2010/main" val="6461682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27680CF-79B7-665F-73A5-1C56043F66DA}"/>
              </a:ext>
            </a:extLst>
          </p:cNvPr>
          <p:cNvSpPr>
            <a:spLocks noGrp="1"/>
          </p:cNvSpPr>
          <p:nvPr>
            <p:ph type="title"/>
          </p:nvPr>
        </p:nvSpPr>
        <p:spPr>
          <a:xfrm>
            <a:off x="838200" y="18255"/>
            <a:ext cx="10515600" cy="1325563"/>
          </a:xfrm>
        </p:spPr>
        <p:txBody>
          <a:bodyPr>
            <a:normAutofit/>
          </a:bodyPr>
          <a:lstStyle/>
          <a:p>
            <a:pPr algn="ctr"/>
            <a:r>
              <a:rPr lang="nl-NL" sz="6600" b="1" dirty="0"/>
              <a:t>Taken</a:t>
            </a:r>
          </a:p>
        </p:txBody>
      </p:sp>
      <p:sp>
        <p:nvSpPr>
          <p:cNvPr id="6" name="Tijdelijke aanduiding voor inhoud 5">
            <a:extLst>
              <a:ext uri="{FF2B5EF4-FFF2-40B4-BE49-F238E27FC236}">
                <a16:creationId xmlns:a16="http://schemas.microsoft.com/office/drawing/2014/main" id="{BB5994EE-954F-6AD8-BCC3-FD70E8C8E268}"/>
              </a:ext>
            </a:extLst>
          </p:cNvPr>
          <p:cNvSpPr>
            <a:spLocks noGrp="1"/>
          </p:cNvSpPr>
          <p:nvPr>
            <p:ph idx="1"/>
          </p:nvPr>
        </p:nvSpPr>
        <p:spPr>
          <a:xfrm>
            <a:off x="838200" y="1024128"/>
            <a:ext cx="10515600" cy="5152835"/>
          </a:xfrm>
        </p:spPr>
        <p:txBody>
          <a:bodyPr/>
          <a:lstStyle/>
          <a:p>
            <a:r>
              <a:rPr lang="nl-NL" dirty="0"/>
              <a:t>De taken binnen een project zijn de taken die je verdeeld onder de mensen die in het groepje zitten. De taken verdeel je door te kijken naar de kwaliteiten van de mensen zodat je alles tot een zo goed mogelijk resultaat kunt krijgen</a:t>
            </a:r>
          </a:p>
          <a:p>
            <a:endParaRPr lang="nl-NL" dirty="0"/>
          </a:p>
          <a:p>
            <a:r>
              <a:rPr lang="nl-NL" dirty="0"/>
              <a:t>Taken kunnen zijn: Planner, spellingschecker, voorzitter van vergaderingen, verslagchecker etc.</a:t>
            </a:r>
          </a:p>
          <a:p>
            <a:endParaRPr lang="nl-NL" dirty="0"/>
          </a:p>
          <a:p>
            <a:r>
              <a:rPr lang="nl-NL" dirty="0"/>
              <a:t>Koppel de taken aan de verschillende rollen </a:t>
            </a:r>
          </a:p>
          <a:p>
            <a:pPr marL="0" indent="0">
              <a:buNone/>
            </a:pPr>
            <a:r>
              <a:rPr lang="nl-NL" dirty="0"/>
              <a:t>   ADL-rollen en de Belbin-rollen, zorg voor logische</a:t>
            </a:r>
          </a:p>
          <a:p>
            <a:pPr marL="0" indent="0">
              <a:buNone/>
            </a:pPr>
            <a:r>
              <a:rPr lang="nl-NL" dirty="0"/>
              <a:t>   verbanden</a:t>
            </a:r>
          </a:p>
          <a:p>
            <a:endParaRPr lang="nl-NL" dirty="0"/>
          </a:p>
          <a:p>
            <a:endParaRPr lang="nl-NL" dirty="0"/>
          </a:p>
        </p:txBody>
      </p:sp>
      <p:pic>
        <p:nvPicPr>
          <p:cNvPr id="1028" name="Picture 4" descr="10 tips voor een goede taakverdeling">
            <a:extLst>
              <a:ext uri="{FF2B5EF4-FFF2-40B4-BE49-F238E27FC236}">
                <a16:creationId xmlns:a16="http://schemas.microsoft.com/office/drawing/2014/main" id="{C21BD442-E795-7066-8570-1B718428039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3984" y="4888992"/>
            <a:ext cx="3938016" cy="19690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316632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7E60878-18CF-208A-8183-FCB5BF74463E}"/>
              </a:ext>
            </a:extLst>
          </p:cNvPr>
          <p:cNvSpPr>
            <a:spLocks noGrp="1"/>
          </p:cNvSpPr>
          <p:nvPr>
            <p:ph type="title"/>
          </p:nvPr>
        </p:nvSpPr>
        <p:spPr>
          <a:xfrm>
            <a:off x="521208" y="939164"/>
            <a:ext cx="6876288" cy="640080"/>
          </a:xfrm>
        </p:spPr>
        <p:txBody>
          <a:bodyPr/>
          <a:lstStyle/>
          <a:p>
            <a:r>
              <a:rPr lang="nl-NL" b="1" dirty="0"/>
              <a:t>Projectactiviteiten </a:t>
            </a:r>
          </a:p>
        </p:txBody>
      </p:sp>
      <p:sp>
        <p:nvSpPr>
          <p:cNvPr id="3" name="Tijdelijke aanduiding voor inhoud 2">
            <a:extLst>
              <a:ext uri="{FF2B5EF4-FFF2-40B4-BE49-F238E27FC236}">
                <a16:creationId xmlns:a16="http://schemas.microsoft.com/office/drawing/2014/main" id="{7789CC3B-85A1-4293-9262-83D3A09738EE}"/>
              </a:ext>
            </a:extLst>
          </p:cNvPr>
          <p:cNvSpPr>
            <a:spLocks noGrp="1"/>
          </p:cNvSpPr>
          <p:nvPr>
            <p:ph sz="quarter" idx="13"/>
          </p:nvPr>
        </p:nvSpPr>
        <p:spPr>
          <a:xfrm>
            <a:off x="521208" y="2560319"/>
            <a:ext cx="9445752" cy="3977640"/>
          </a:xfrm>
        </p:spPr>
        <p:txBody>
          <a:bodyPr/>
          <a:lstStyle/>
          <a:p>
            <a:r>
              <a:rPr lang="nl-NL" dirty="0"/>
              <a:t>Wat: taken, acties en gebeurtenissen die nodig zijn om een  project te kunnen laten slagen.</a:t>
            </a:r>
          </a:p>
          <a:p>
            <a:pPr marL="0" indent="0">
              <a:buNone/>
            </a:pPr>
            <a:endParaRPr lang="nl-NL" dirty="0"/>
          </a:p>
          <a:p>
            <a:r>
              <a:rPr lang="nl-NL" dirty="0"/>
              <a:t>Voorbeelden: verzamelen informatie, ontwikkelen van plannen, uitvoeren opdrachten, kijken hoe je er voor staat, communiceren, doelen maken. </a:t>
            </a:r>
          </a:p>
          <a:p>
            <a:pPr marL="0" indent="0">
              <a:buNone/>
            </a:pPr>
            <a:endParaRPr lang="nl-NL" dirty="0"/>
          </a:p>
          <a:p>
            <a:r>
              <a:rPr lang="nl-NL" dirty="0"/>
              <a:t>Hoe: planning met deadlines, activiteiten goed bijhouden en </a:t>
            </a:r>
          </a:p>
          <a:p>
            <a:pPr marL="0" indent="0">
              <a:buNone/>
            </a:pPr>
            <a:r>
              <a:rPr lang="nl-NL" dirty="0"/>
              <a:t>    concreet opschrijven hoe jullie het als groep gaan doen.</a:t>
            </a:r>
          </a:p>
        </p:txBody>
      </p:sp>
      <p:pic>
        <p:nvPicPr>
          <p:cNvPr id="4" name="Afbeelding 3">
            <a:extLst>
              <a:ext uri="{FF2B5EF4-FFF2-40B4-BE49-F238E27FC236}">
                <a16:creationId xmlns:a16="http://schemas.microsoft.com/office/drawing/2014/main" id="{C0E8FC03-DA1F-96F9-3345-55510B8467A9}"/>
              </a:ext>
            </a:extLst>
          </p:cNvPr>
          <p:cNvPicPr>
            <a:picLocks noChangeAspect="1"/>
          </p:cNvPicPr>
          <p:nvPr/>
        </p:nvPicPr>
        <p:blipFill>
          <a:blip r:embed="rId2"/>
          <a:stretch>
            <a:fillRect/>
          </a:stretch>
        </p:blipFill>
        <p:spPr>
          <a:xfrm>
            <a:off x="9457094" y="522350"/>
            <a:ext cx="2213698" cy="1473708"/>
          </a:xfrm>
          <a:prstGeom prst="rect">
            <a:avLst/>
          </a:prstGeom>
        </p:spPr>
      </p:pic>
      <p:pic>
        <p:nvPicPr>
          <p:cNvPr id="5" name="Afbeelding 4">
            <a:extLst>
              <a:ext uri="{FF2B5EF4-FFF2-40B4-BE49-F238E27FC236}">
                <a16:creationId xmlns:a16="http://schemas.microsoft.com/office/drawing/2014/main" id="{D3376639-8310-5E34-EEE8-08A65948D6DE}"/>
              </a:ext>
            </a:extLst>
          </p:cNvPr>
          <p:cNvPicPr>
            <a:picLocks noChangeAspect="1"/>
          </p:cNvPicPr>
          <p:nvPr/>
        </p:nvPicPr>
        <p:blipFill>
          <a:blip r:embed="rId3"/>
          <a:stretch>
            <a:fillRect/>
          </a:stretch>
        </p:blipFill>
        <p:spPr>
          <a:xfrm>
            <a:off x="9457095" y="4770679"/>
            <a:ext cx="2213698" cy="1564971"/>
          </a:xfrm>
          <a:prstGeom prst="rect">
            <a:avLst/>
          </a:prstGeom>
        </p:spPr>
      </p:pic>
    </p:spTree>
    <p:extLst>
      <p:ext uri="{BB962C8B-B14F-4D97-AF65-F5344CB8AC3E}">
        <p14:creationId xmlns:p14="http://schemas.microsoft.com/office/powerpoint/2010/main" val="32009405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E956627-1434-49FB-AB0E-369FAC330094}"/>
              </a:ext>
            </a:extLst>
          </p:cNvPr>
          <p:cNvSpPr>
            <a:spLocks noGrp="1"/>
          </p:cNvSpPr>
          <p:nvPr>
            <p:ph type="title"/>
          </p:nvPr>
        </p:nvSpPr>
        <p:spPr>
          <a:xfrm>
            <a:off x="838200" y="89580"/>
            <a:ext cx="10515600" cy="1325563"/>
          </a:xfrm>
        </p:spPr>
        <p:txBody>
          <a:bodyPr/>
          <a:lstStyle/>
          <a:p>
            <a:pPr algn="ctr"/>
            <a:r>
              <a:rPr lang="nl-NL" b="1" dirty="0"/>
              <a:t>Projectfase – Plan van Aanpak </a:t>
            </a:r>
            <a:endParaRPr lang="nl-NL" dirty="0"/>
          </a:p>
        </p:txBody>
      </p:sp>
      <p:pic>
        <p:nvPicPr>
          <p:cNvPr id="6" name="Afbeelding 5">
            <a:extLst>
              <a:ext uri="{FF2B5EF4-FFF2-40B4-BE49-F238E27FC236}">
                <a16:creationId xmlns:a16="http://schemas.microsoft.com/office/drawing/2014/main" id="{A99E53FA-57A3-41C7-BC15-4EDEC6C166C7}"/>
              </a:ext>
            </a:extLst>
          </p:cNvPr>
          <p:cNvPicPr>
            <a:picLocks noChangeAspect="1"/>
          </p:cNvPicPr>
          <p:nvPr/>
        </p:nvPicPr>
        <p:blipFill>
          <a:blip r:embed="rId2"/>
          <a:stretch>
            <a:fillRect/>
          </a:stretch>
        </p:blipFill>
        <p:spPr>
          <a:xfrm>
            <a:off x="6792685" y="1415143"/>
            <a:ext cx="5486400" cy="5442857"/>
          </a:xfrm>
          <a:prstGeom prst="rect">
            <a:avLst/>
          </a:prstGeom>
        </p:spPr>
      </p:pic>
      <p:sp>
        <p:nvSpPr>
          <p:cNvPr id="7" name="Tekstvak 6">
            <a:extLst>
              <a:ext uri="{FF2B5EF4-FFF2-40B4-BE49-F238E27FC236}">
                <a16:creationId xmlns:a16="http://schemas.microsoft.com/office/drawing/2014/main" id="{0FA0AB5F-672D-4C38-9900-FEBD11B6D878}"/>
              </a:ext>
            </a:extLst>
          </p:cNvPr>
          <p:cNvSpPr txBox="1"/>
          <p:nvPr/>
        </p:nvSpPr>
        <p:spPr>
          <a:xfrm>
            <a:off x="306355" y="1225689"/>
            <a:ext cx="6248400" cy="5632311"/>
          </a:xfrm>
          <a:prstGeom prst="rect">
            <a:avLst/>
          </a:prstGeom>
          <a:noFill/>
        </p:spPr>
        <p:txBody>
          <a:bodyPr wrap="square" rtlCol="0">
            <a:spAutoFit/>
          </a:bodyPr>
          <a:lstStyle/>
          <a:p>
            <a:r>
              <a:rPr lang="nl-NL" sz="2400" dirty="0"/>
              <a:t>Benoem in welke </a:t>
            </a:r>
            <a:r>
              <a:rPr lang="nl-NL" sz="2400" b="1" dirty="0"/>
              <a:t>projectfase </a:t>
            </a:r>
            <a:r>
              <a:rPr lang="nl-NL" sz="2400" dirty="0"/>
              <a:t>welke activiteit wordt uitgevoerd in je Plan van Aanpak. Doe dit op een logische manier! Maak een overzicht van alle activiteiten die jullie gedaan hebben en koppel deze aan één fase!</a:t>
            </a:r>
          </a:p>
          <a:p>
            <a:endParaRPr lang="nl-NL" sz="2400" dirty="0"/>
          </a:p>
          <a:p>
            <a:r>
              <a:rPr lang="nl-NL" sz="2400" b="1" dirty="0"/>
              <a:t>Initiatieffase = </a:t>
            </a:r>
            <a:r>
              <a:rPr lang="nl-NL" sz="2400" dirty="0"/>
              <a:t>Bedenk je het project, wie doet wat? In welke volgorde?</a:t>
            </a:r>
          </a:p>
          <a:p>
            <a:r>
              <a:rPr lang="nl-NL" sz="2400" b="1" dirty="0"/>
              <a:t>Definitie fase = </a:t>
            </a:r>
            <a:r>
              <a:rPr lang="nl-NL" sz="2400" dirty="0"/>
              <a:t>In deze fase bepaal je aan welke eisen/wensen het eindresultaat moet voldoen.</a:t>
            </a:r>
          </a:p>
          <a:p>
            <a:r>
              <a:rPr lang="nl-NL" sz="2400" b="1" dirty="0"/>
              <a:t>Ontwerpfase = </a:t>
            </a:r>
            <a:r>
              <a:rPr lang="nl-NL" sz="2400" dirty="0"/>
              <a:t>Het resultaat wordt vormgegeven, met een model, tekening of schermprint</a:t>
            </a:r>
          </a:p>
          <a:p>
            <a:r>
              <a:rPr lang="nl-NL" sz="2400" b="1" dirty="0"/>
              <a:t>Voorbereidingsfase = </a:t>
            </a:r>
            <a:r>
              <a:rPr lang="nl-NL" sz="2400" dirty="0"/>
              <a:t>Doe je alles wat nodig is om straks het resultaat te kunnen maken</a:t>
            </a:r>
            <a:endParaRPr lang="nl-NL" sz="2400" b="1" dirty="0"/>
          </a:p>
        </p:txBody>
      </p:sp>
    </p:spTree>
    <p:extLst>
      <p:ext uri="{BB962C8B-B14F-4D97-AF65-F5344CB8AC3E}">
        <p14:creationId xmlns:p14="http://schemas.microsoft.com/office/powerpoint/2010/main" val="37824807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59FFB-5BF7-2802-3E51-4830F233A64B}"/>
              </a:ext>
            </a:extLst>
          </p:cNvPr>
          <p:cNvSpPr>
            <a:spLocks noGrp="1"/>
          </p:cNvSpPr>
          <p:nvPr>
            <p:ph type="title"/>
          </p:nvPr>
        </p:nvSpPr>
        <p:spPr>
          <a:xfrm>
            <a:off x="640080" y="325369"/>
            <a:ext cx="4368602" cy="1162055"/>
          </a:xfrm>
        </p:spPr>
        <p:txBody>
          <a:bodyPr anchor="b">
            <a:normAutofit/>
          </a:bodyPr>
          <a:lstStyle/>
          <a:p>
            <a:r>
              <a:rPr lang="en-GB" sz="5400" b="1" dirty="0"/>
              <a:t>Deadlines</a:t>
            </a:r>
            <a:endParaRPr lang="nl-NL" sz="5400" b="1" dirty="0"/>
          </a:p>
        </p:txBody>
      </p:sp>
      <p:pic>
        <p:nvPicPr>
          <p:cNvPr id="4" name="Afbeelding 4">
            <a:extLst>
              <a:ext uri="{FF2B5EF4-FFF2-40B4-BE49-F238E27FC236}">
                <a16:creationId xmlns:a16="http://schemas.microsoft.com/office/drawing/2014/main" id="{1700A5E1-07D5-A93A-953A-F87C33ECB8F8}"/>
              </a:ext>
            </a:extLst>
          </p:cNvPr>
          <p:cNvPicPr>
            <a:picLocks noChangeAspect="1"/>
          </p:cNvPicPr>
          <p:nvPr/>
        </p:nvPicPr>
        <p:blipFill rotWithShape="1">
          <a:blip r:embed="rId2"/>
          <a:srcRect l="11115" r="13658"/>
          <a:stretch/>
        </p:blipFill>
        <p:spPr>
          <a:xfrm>
            <a:off x="5311702" y="10"/>
            <a:ext cx="6878775" cy="6857990"/>
          </a:xfrm>
          <a:custGeom>
            <a:avLst/>
            <a:gdLst/>
            <a:ahLst/>
            <a:cxnLst/>
            <a:rect l="l" t="t" r="r" b="b"/>
            <a:pathLst>
              <a:path w="6878775" h="6858000">
                <a:moveTo>
                  <a:pt x="1102973" y="0"/>
                </a:moveTo>
                <a:lnTo>
                  <a:pt x="1160688" y="0"/>
                </a:lnTo>
                <a:lnTo>
                  <a:pt x="983189" y="331786"/>
                </a:lnTo>
                <a:cubicBezTo>
                  <a:pt x="914866" y="469145"/>
                  <a:pt x="850355" y="608712"/>
                  <a:pt x="789261" y="750263"/>
                </a:cubicBezTo>
                <a:cubicBezTo>
                  <a:pt x="774307" y="784928"/>
                  <a:pt x="759992" y="819849"/>
                  <a:pt x="745295" y="854514"/>
                </a:cubicBezTo>
                <a:cubicBezTo>
                  <a:pt x="756682" y="845393"/>
                  <a:pt x="765489" y="833492"/>
                  <a:pt x="770857" y="819975"/>
                </a:cubicBezTo>
                <a:cubicBezTo>
                  <a:pt x="879943" y="589569"/>
                  <a:pt x="999605" y="365513"/>
                  <a:pt x="1131329" y="148742"/>
                </a:cubicBezTo>
                <a:lnTo>
                  <a:pt x="1227589" y="0"/>
                </a:lnTo>
                <a:lnTo>
                  <a:pt x="6878775" y="0"/>
                </a:lnTo>
                <a:lnTo>
                  <a:pt x="6878775" y="6858000"/>
                </a:lnTo>
                <a:lnTo>
                  <a:pt x="713521" y="6858000"/>
                </a:lnTo>
                <a:lnTo>
                  <a:pt x="625642" y="6670527"/>
                </a:lnTo>
                <a:cubicBezTo>
                  <a:pt x="507232" y="6398531"/>
                  <a:pt x="403083" y="6118381"/>
                  <a:pt x="312785" y="5830359"/>
                </a:cubicBezTo>
                <a:cubicBezTo>
                  <a:pt x="278149" y="5719759"/>
                  <a:pt x="248879" y="5607635"/>
                  <a:pt x="212198" y="5480401"/>
                </a:cubicBezTo>
                <a:cubicBezTo>
                  <a:pt x="212208" y="5491601"/>
                  <a:pt x="212803" y="5502788"/>
                  <a:pt x="213988" y="5513923"/>
                </a:cubicBezTo>
                <a:cubicBezTo>
                  <a:pt x="264089" y="5723695"/>
                  <a:pt x="307290" y="5935370"/>
                  <a:pt x="365826" y="6142729"/>
                </a:cubicBezTo>
                <a:cubicBezTo>
                  <a:pt x="433152" y="6380817"/>
                  <a:pt x="510068" y="6614016"/>
                  <a:pt x="597975" y="6841549"/>
                </a:cubicBezTo>
                <a:lnTo>
                  <a:pt x="604824" y="6858000"/>
                </a:lnTo>
                <a:lnTo>
                  <a:pt x="552056" y="6858000"/>
                </a:lnTo>
                <a:lnTo>
                  <a:pt x="539576" y="6828295"/>
                </a:lnTo>
                <a:cubicBezTo>
                  <a:pt x="380597" y="6414594"/>
                  <a:pt x="260223" y="5988893"/>
                  <a:pt x="171555" y="5552906"/>
                </a:cubicBezTo>
                <a:cubicBezTo>
                  <a:pt x="91163" y="5157998"/>
                  <a:pt x="43746" y="4758899"/>
                  <a:pt x="12305" y="4357388"/>
                </a:cubicBezTo>
                <a:cubicBezTo>
                  <a:pt x="-14281" y="4013908"/>
                  <a:pt x="4507" y="3672965"/>
                  <a:pt x="46684" y="3331516"/>
                </a:cubicBezTo>
                <a:cubicBezTo>
                  <a:pt x="127203" y="2664286"/>
                  <a:pt x="277819" y="2007265"/>
                  <a:pt x="496065" y="1371196"/>
                </a:cubicBezTo>
                <a:cubicBezTo>
                  <a:pt x="636273" y="966066"/>
                  <a:pt x="800445" y="573253"/>
                  <a:pt x="995723" y="196614"/>
                </a:cubicBezTo>
                <a:close/>
              </a:path>
            </a:pathLst>
          </a:custGeom>
        </p:spPr>
      </p:pic>
      <p:sp>
        <p:nvSpPr>
          <p:cNvPr id="5" name="Tijdelijke aanduiding voor inhoud 4">
            <a:extLst>
              <a:ext uri="{FF2B5EF4-FFF2-40B4-BE49-F238E27FC236}">
                <a16:creationId xmlns:a16="http://schemas.microsoft.com/office/drawing/2014/main" id="{2707D557-331D-A107-570C-9D903F2CB83E}"/>
              </a:ext>
            </a:extLst>
          </p:cNvPr>
          <p:cNvSpPr>
            <a:spLocks noGrp="1"/>
          </p:cNvSpPr>
          <p:nvPr>
            <p:ph idx="1"/>
          </p:nvPr>
        </p:nvSpPr>
        <p:spPr>
          <a:xfrm>
            <a:off x="838200" y="2282210"/>
            <a:ext cx="5001768" cy="4351338"/>
          </a:xfrm>
        </p:spPr>
        <p:txBody>
          <a:bodyPr/>
          <a:lstStyle/>
          <a:p>
            <a:r>
              <a:rPr lang="nl-NL" dirty="0"/>
              <a:t>Voor de deadlines zie de Wiki</a:t>
            </a:r>
          </a:p>
          <a:p>
            <a:pPr marL="0" indent="0">
              <a:buNone/>
            </a:pPr>
            <a:r>
              <a:rPr lang="nl-NL" dirty="0"/>
              <a:t>   voor meer informatie.</a:t>
            </a:r>
          </a:p>
          <a:p>
            <a:pPr marL="0" indent="0">
              <a:buNone/>
            </a:pPr>
            <a:endParaRPr lang="nl-NL" dirty="0"/>
          </a:p>
          <a:p>
            <a:r>
              <a:rPr lang="nl-NL" dirty="0"/>
              <a:t>Zorg dat je de deadlines goed</a:t>
            </a:r>
          </a:p>
          <a:p>
            <a:pPr marL="0" indent="0">
              <a:buNone/>
            </a:pPr>
            <a:r>
              <a:rPr lang="nl-NL" dirty="0"/>
              <a:t>   noteert in je agenda. Ook</a:t>
            </a:r>
          </a:p>
          <a:p>
            <a:pPr marL="0" indent="0">
              <a:buNone/>
            </a:pPr>
            <a:r>
              <a:rPr lang="nl-NL" dirty="0"/>
              <a:t>   de deadlines voor de </a:t>
            </a:r>
            <a:r>
              <a:rPr lang="nl-NL" dirty="0" err="1"/>
              <a:t>LA’s</a:t>
            </a:r>
            <a:r>
              <a:rPr lang="nl-NL" dirty="0"/>
              <a:t> en </a:t>
            </a:r>
          </a:p>
          <a:p>
            <a:pPr marL="0" indent="0">
              <a:buNone/>
            </a:pPr>
            <a:r>
              <a:rPr lang="nl-NL" dirty="0"/>
              <a:t>   Feedback </a:t>
            </a:r>
            <a:r>
              <a:rPr lang="nl-NL" dirty="0" err="1"/>
              <a:t>Friends</a:t>
            </a:r>
            <a:r>
              <a:rPr lang="nl-NL" dirty="0"/>
              <a:t>!</a:t>
            </a:r>
          </a:p>
        </p:txBody>
      </p:sp>
    </p:spTree>
    <p:extLst>
      <p:ext uri="{BB962C8B-B14F-4D97-AF65-F5344CB8AC3E}">
        <p14:creationId xmlns:p14="http://schemas.microsoft.com/office/powerpoint/2010/main" val="10563904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37E7A99-EBE6-CE2E-B280-0287083E5ED2}"/>
              </a:ext>
            </a:extLst>
          </p:cNvPr>
          <p:cNvSpPr>
            <a:spLocks noGrp="1"/>
          </p:cNvSpPr>
          <p:nvPr>
            <p:ph type="title"/>
          </p:nvPr>
        </p:nvSpPr>
        <p:spPr>
          <a:xfrm>
            <a:off x="648931" y="251314"/>
            <a:ext cx="4756933" cy="1622321"/>
          </a:xfrm>
        </p:spPr>
        <p:txBody>
          <a:bodyPr>
            <a:normAutofit/>
          </a:bodyPr>
          <a:lstStyle/>
          <a:p>
            <a:r>
              <a:rPr lang="nl-NL" sz="3700" b="1" dirty="0"/>
              <a:t>Strokenplanning</a:t>
            </a:r>
            <a:r>
              <a:rPr lang="nl-NL" sz="3700" dirty="0"/>
              <a:t> </a:t>
            </a:r>
          </a:p>
        </p:txBody>
      </p:sp>
      <p:sp>
        <p:nvSpPr>
          <p:cNvPr id="3" name="Tijdelijke aanduiding voor inhoud 2">
            <a:extLst>
              <a:ext uri="{FF2B5EF4-FFF2-40B4-BE49-F238E27FC236}">
                <a16:creationId xmlns:a16="http://schemas.microsoft.com/office/drawing/2014/main" id="{78F4F1F2-12BD-A7E4-897E-C0FDFC474564}"/>
              </a:ext>
            </a:extLst>
          </p:cNvPr>
          <p:cNvSpPr>
            <a:spLocks noGrp="1"/>
          </p:cNvSpPr>
          <p:nvPr>
            <p:ph idx="1"/>
          </p:nvPr>
        </p:nvSpPr>
        <p:spPr>
          <a:xfrm>
            <a:off x="648932" y="1645920"/>
            <a:ext cx="3505494" cy="3785419"/>
          </a:xfrm>
        </p:spPr>
        <p:txBody>
          <a:bodyPr>
            <a:normAutofit/>
          </a:bodyPr>
          <a:lstStyle/>
          <a:p>
            <a:pPr marL="0" indent="0">
              <a:buNone/>
            </a:pPr>
            <a:r>
              <a:rPr lang="nl-NL" sz="2000" dirty="0"/>
              <a:t>Een strokenplanning is een </a:t>
            </a:r>
            <a:r>
              <a:rPr lang="nl-NL" sz="2000" b="1" dirty="0"/>
              <a:t>planning met hoofdtaken en </a:t>
            </a:r>
            <a:r>
              <a:rPr lang="nl-NL" sz="2000" b="1" dirty="0" err="1"/>
              <a:t>subtaken</a:t>
            </a:r>
            <a:r>
              <a:rPr lang="nl-NL" sz="2000" b="1" dirty="0"/>
              <a:t> die in een schema worden weergeven. </a:t>
            </a:r>
            <a:r>
              <a:rPr lang="nl-NL" sz="2000" dirty="0"/>
              <a:t>Per taak wordt een strook geplaats voor een gedurende periode. Daarmee geeft een strokenplanning aan welke taak wanneer uitgevoerd moet worden. Bij de strokenplanning is duidelijk te zien welke taken afhankelijk zijn van andere taken m.b.t het afronden</a:t>
            </a:r>
          </a:p>
        </p:txBody>
      </p:sp>
      <p:pic>
        <p:nvPicPr>
          <p:cNvPr id="1028" name="Picture 4" descr="Strokenplanning - Werken aan Projecten">
            <a:extLst>
              <a:ext uri="{FF2B5EF4-FFF2-40B4-BE49-F238E27FC236}">
                <a16:creationId xmlns:a16="http://schemas.microsoft.com/office/drawing/2014/main" id="{DB0BEA88-4BE4-EDBE-DA6A-49141376A2AD}"/>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4154426" y="251314"/>
            <a:ext cx="7842502" cy="6198253"/>
          </a:xfrm>
          <a:prstGeom prst="rect">
            <a:avLst/>
          </a:prstGeom>
          <a:noFill/>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362538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AlignmentVTI">
  <a:themeElements>
    <a:clrScheme name="Alignment">
      <a:dk1>
        <a:sysClr val="windowText" lastClr="000000"/>
      </a:dk1>
      <a:lt1>
        <a:sysClr val="window" lastClr="FFFFFF"/>
      </a:lt1>
      <a:dk2>
        <a:srgbClr val="3B3D38"/>
      </a:dk2>
      <a:lt2>
        <a:srgbClr val="F7F2EE"/>
      </a:lt2>
      <a:accent1>
        <a:srgbClr val="928A63"/>
      </a:accent1>
      <a:accent2>
        <a:srgbClr val="B57B6B"/>
      </a:accent2>
      <a:accent3>
        <a:srgbClr val="9E8484"/>
      </a:accent3>
      <a:accent4>
        <a:srgbClr val="7C8A75"/>
      </a:accent4>
      <a:accent5>
        <a:srgbClr val="8C8578"/>
      </a:accent5>
      <a:accent6>
        <a:srgbClr val="A18563"/>
      </a:accent6>
      <a:hlink>
        <a:srgbClr val="B57B6B"/>
      </a:hlink>
      <a:folHlink>
        <a:srgbClr val="7C8A75"/>
      </a:folHlink>
    </a:clrScheme>
    <a:fontScheme name="Custom 1">
      <a:majorFont>
        <a:latin typeface="Batang"/>
        <a:ea typeface=""/>
        <a:cs typeface=""/>
      </a:majorFont>
      <a:minorFont>
        <a:latin typeface="Avenir Next LT Pro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lignmentVTI" id="{606D7720-FAA0-4ADC-B967-3239DA8ECA1A}" vid="{10074623-6FCC-4A3C-AAA5-58644BD8FF19}"/>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58E09137C68A74EA55321485504F917" ma:contentTypeVersion="17" ma:contentTypeDescription="Een nieuw document maken." ma:contentTypeScope="" ma:versionID="0f68ed45c25507020046cd58e7081853">
  <xsd:schema xmlns:xsd="http://www.w3.org/2001/XMLSchema" xmlns:xs="http://www.w3.org/2001/XMLSchema" xmlns:p="http://schemas.microsoft.com/office/2006/metadata/properties" xmlns:ns2="2c4f0c93-2979-4f27-aab2-70de95932352" xmlns:ns3="c6f82ce1-f6df-49a5-8b49-cf8409a27aa4" targetNamespace="http://schemas.microsoft.com/office/2006/metadata/properties" ma:root="true" ma:fieldsID="ed2a775c62b2ef6a30ca6d924b06821c" ns2:_="" ns3:_="">
    <xsd:import namespace="2c4f0c93-2979-4f27-aab2-70de95932352"/>
    <xsd:import namespace="c6f82ce1-f6df-49a5-8b49-cf8409a27aa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ServiceLocation" minOccurs="0"/>
                <xsd:element ref="ns3:lcf76f155ced4ddcb4097134ff3c332f" minOccurs="0"/>
                <xsd:element ref="ns2: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c4f0c93-2979-4f27-aab2-70de95932352" elementFormDefault="qualified">
    <xsd:import namespace="http://schemas.microsoft.com/office/2006/documentManagement/types"/>
    <xsd:import namespace="http://schemas.microsoft.com/office/infopath/2007/PartnerControls"/>
    <xsd:element name="SharedWithUsers" ma:index="8" nillable="true" ma:displayName="Gedeeld met"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Gedeeld met details" ma:internalName="SharedWithDetails" ma:readOnly="true">
      <xsd:simpleType>
        <xsd:restriction base="dms:Note">
          <xsd:maxLength value="255"/>
        </xsd:restriction>
      </xsd:simpleType>
    </xsd:element>
    <xsd:element name="TaxCatchAll" ma:index="23" nillable="true" ma:displayName="Taxonomy Catch All Column" ma:hidden="true" ma:list="{bad38e81-2dce-48e2-a4cf-6cf5e967729a}" ma:internalName="TaxCatchAll" ma:showField="CatchAllData" ma:web="2c4f0c93-2979-4f27-aab2-70de95932352">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6f82ce1-f6df-49a5-8b49-cf8409a27aa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Afbeeldingtags" ma:readOnly="false" ma:fieldId="{5cf76f15-5ced-4ddc-b409-7134ff3c332f}" ma:taxonomyMulti="true" ma:sspId="2bf06c9d-aefe-4981-8979-7b8905db0861" ma:termSetId="09814cd3-568e-fe90-9814-8d621ff8fb84" ma:anchorId="fba54fb3-c3e1-fe81-a776-ca4b69148c4d" ma:open="true" ma:isKeyword="false">
      <xsd:complexType>
        <xsd:sequence>
          <xsd:element ref="pc:Terms" minOccurs="0" maxOccurs="1"/>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B3AFDB6-892E-4F68-A70C-3FFFF4AAD96D}"/>
</file>

<file path=customXml/itemProps2.xml><?xml version="1.0" encoding="utf-8"?>
<ds:datastoreItem xmlns:ds="http://schemas.openxmlformats.org/officeDocument/2006/customXml" ds:itemID="{3E377CE1-59E7-4424-B8E8-BCB7D7F163EB}"/>
</file>

<file path=docProps/app.xml><?xml version="1.0" encoding="utf-8"?>
<Properties xmlns="http://schemas.openxmlformats.org/officeDocument/2006/extended-properties" xmlns:vt="http://schemas.openxmlformats.org/officeDocument/2006/docPropsVTypes">
  <TotalTime>79</TotalTime>
  <Words>537</Words>
  <Application>Microsoft Office PowerPoint</Application>
  <PresentationFormat>Breedbeeld</PresentationFormat>
  <Paragraphs>66</Paragraphs>
  <Slides>8</Slides>
  <Notes>0</Notes>
  <HiddenSlides>0</HiddenSlides>
  <MMClips>0</MMClips>
  <ScaleCrop>false</ScaleCrop>
  <HeadingPairs>
    <vt:vector size="6" baseType="variant">
      <vt:variant>
        <vt:lpstr>Gebruikte lettertypen</vt:lpstr>
      </vt:variant>
      <vt:variant>
        <vt:i4>6</vt:i4>
      </vt:variant>
      <vt:variant>
        <vt:lpstr>Thema</vt:lpstr>
      </vt:variant>
      <vt:variant>
        <vt:i4>2</vt:i4>
      </vt:variant>
      <vt:variant>
        <vt:lpstr>Diatitels</vt:lpstr>
      </vt:variant>
      <vt:variant>
        <vt:i4>8</vt:i4>
      </vt:variant>
    </vt:vector>
  </HeadingPairs>
  <TitlesOfParts>
    <vt:vector size="16" baseType="lpstr">
      <vt:lpstr>Batang</vt:lpstr>
      <vt:lpstr>Arial</vt:lpstr>
      <vt:lpstr>Avenir Next LT Pro Light</vt:lpstr>
      <vt:lpstr>Calibri</vt:lpstr>
      <vt:lpstr>Calibri Light</vt:lpstr>
      <vt:lpstr>Source Sans Pro Webfont</vt:lpstr>
      <vt:lpstr>Kantoorthema</vt:lpstr>
      <vt:lpstr>AlignmentVTI</vt:lpstr>
      <vt:lpstr>PowerPoint-presentatie</vt:lpstr>
      <vt:lpstr>Belbin rollen en ADL-rollen</vt:lpstr>
      <vt:lpstr>Voorbeeld Belbin en ADL-rollen binnen een team</vt:lpstr>
      <vt:lpstr>Taken</vt:lpstr>
      <vt:lpstr>Projectactiviteiten </vt:lpstr>
      <vt:lpstr>Projectfase – Plan van Aanpak </vt:lpstr>
      <vt:lpstr>Deadlines</vt:lpstr>
      <vt:lpstr>Strokenplanning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Steven Linkels</dc:creator>
  <cp:lastModifiedBy>Steven Linkels</cp:lastModifiedBy>
  <cp:revision>1</cp:revision>
  <dcterms:created xsi:type="dcterms:W3CDTF">2023-02-16T09:28:43Z</dcterms:created>
  <dcterms:modified xsi:type="dcterms:W3CDTF">2023-02-16T10:47:53Z</dcterms:modified>
</cp:coreProperties>
</file>