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3F0A8B92-77F3-4CF6-809B-B20B1F682161}"/>
    <pc:docChg chg="undo custSel modSld">
      <pc:chgData name="Marieke Drabbe" userId="b9b1a049-6b87-453c-9d4e-1b3ea0ffd634" providerId="ADAL" clId="{3F0A8B92-77F3-4CF6-809B-B20B1F682161}" dt="2020-07-13T14:42:35.085" v="70" actId="1076"/>
      <pc:docMkLst>
        <pc:docMk/>
      </pc:docMkLst>
      <pc:sldChg chg="modSp mod">
        <pc:chgData name="Marieke Drabbe" userId="b9b1a049-6b87-453c-9d4e-1b3ea0ffd634" providerId="ADAL" clId="{3F0A8B92-77F3-4CF6-809B-B20B1F682161}" dt="2020-07-13T14:42:35.085" v="70" actId="1076"/>
        <pc:sldMkLst>
          <pc:docMk/>
          <pc:sldMk cId="4132212741" sldId="256"/>
        </pc:sldMkLst>
        <pc:spChg chg="mod">
          <ac:chgData name="Marieke Drabbe" userId="b9b1a049-6b87-453c-9d4e-1b3ea0ffd634" providerId="ADAL" clId="{3F0A8B92-77F3-4CF6-809B-B20B1F682161}" dt="2020-07-13T14:42:03.759" v="46" actId="1076"/>
          <ac:spMkLst>
            <pc:docMk/>
            <pc:sldMk cId="4132212741" sldId="256"/>
            <ac:spMk id="5" creationId="{00000000-0000-0000-0000-000000000000}"/>
          </ac:spMkLst>
        </pc:spChg>
        <pc:spChg chg="mod">
          <ac:chgData name="Marieke Drabbe" userId="b9b1a049-6b87-453c-9d4e-1b3ea0ffd634" providerId="ADAL" clId="{3F0A8B92-77F3-4CF6-809B-B20B1F682161}" dt="2020-07-13T14:41:58.926" v="44" actId="404"/>
          <ac:spMkLst>
            <pc:docMk/>
            <pc:sldMk cId="4132212741" sldId="256"/>
            <ac:spMk id="6" creationId="{00000000-0000-0000-0000-000000000000}"/>
          </ac:spMkLst>
        </pc:spChg>
        <pc:spChg chg="mod">
          <ac:chgData name="Marieke Drabbe" userId="b9b1a049-6b87-453c-9d4e-1b3ea0ffd634" providerId="ADAL" clId="{3F0A8B92-77F3-4CF6-809B-B20B1F682161}" dt="2020-07-13T14:42:05.279" v="47" actId="1076"/>
          <ac:spMkLst>
            <pc:docMk/>
            <pc:sldMk cId="4132212741" sldId="256"/>
            <ac:spMk id="7" creationId="{00000000-0000-0000-0000-000000000000}"/>
          </ac:spMkLst>
        </pc:spChg>
        <pc:spChg chg="mod">
          <ac:chgData name="Marieke Drabbe" userId="b9b1a049-6b87-453c-9d4e-1b3ea0ffd634" providerId="ADAL" clId="{3F0A8B92-77F3-4CF6-809B-B20B1F682161}" dt="2020-07-13T14:42:33.801" v="69" actId="1076"/>
          <ac:spMkLst>
            <pc:docMk/>
            <pc:sldMk cId="4132212741" sldId="256"/>
            <ac:spMk id="8" creationId="{00000000-0000-0000-0000-000000000000}"/>
          </ac:spMkLst>
        </pc:spChg>
        <pc:spChg chg="mod">
          <ac:chgData name="Marieke Drabbe" userId="b9b1a049-6b87-453c-9d4e-1b3ea0ffd634" providerId="ADAL" clId="{3F0A8B92-77F3-4CF6-809B-B20B1F682161}" dt="2020-07-13T14:29:22.202" v="14" actId="1076"/>
          <ac:spMkLst>
            <pc:docMk/>
            <pc:sldMk cId="4132212741" sldId="256"/>
            <ac:spMk id="9" creationId="{00000000-0000-0000-0000-000000000000}"/>
          </ac:spMkLst>
        </pc:spChg>
        <pc:spChg chg="mod">
          <ac:chgData name="Marieke Drabbe" userId="b9b1a049-6b87-453c-9d4e-1b3ea0ffd634" providerId="ADAL" clId="{3F0A8B92-77F3-4CF6-809B-B20B1F682161}" dt="2020-07-13T14:28:35.574" v="3" actId="20577"/>
          <ac:spMkLst>
            <pc:docMk/>
            <pc:sldMk cId="4132212741" sldId="256"/>
            <ac:spMk id="10" creationId="{00000000-0000-0000-0000-000000000000}"/>
          </ac:spMkLst>
        </pc:spChg>
        <pc:spChg chg="mod">
          <ac:chgData name="Marieke Drabbe" userId="b9b1a049-6b87-453c-9d4e-1b3ea0ffd634" providerId="ADAL" clId="{3F0A8B92-77F3-4CF6-809B-B20B1F682161}" dt="2020-07-13T14:42:31.177" v="67" actId="1076"/>
          <ac:spMkLst>
            <pc:docMk/>
            <pc:sldMk cId="4132212741" sldId="256"/>
            <ac:spMk id="12" creationId="{00000000-0000-0000-0000-000000000000}"/>
          </ac:spMkLst>
        </pc:spChg>
        <pc:picChg chg="mod">
          <ac:chgData name="Marieke Drabbe" userId="b9b1a049-6b87-453c-9d4e-1b3ea0ffd634" providerId="ADAL" clId="{3F0A8B92-77F3-4CF6-809B-B20B1F682161}" dt="2020-07-13T14:42:07.283" v="48" actId="1076"/>
          <ac:picMkLst>
            <pc:docMk/>
            <pc:sldMk cId="4132212741" sldId="256"/>
            <ac:picMk id="16" creationId="{00000000-0000-0000-0000-000000000000}"/>
          </ac:picMkLst>
        </pc:picChg>
        <pc:picChg chg="mod">
          <ac:chgData name="Marieke Drabbe" userId="b9b1a049-6b87-453c-9d4e-1b3ea0ffd634" providerId="ADAL" clId="{3F0A8B92-77F3-4CF6-809B-B20B1F682161}" dt="2020-07-13T14:42:32.295" v="68" actId="1076"/>
          <ac:picMkLst>
            <pc:docMk/>
            <pc:sldMk cId="4132212741" sldId="256"/>
            <ac:picMk id="18" creationId="{00000000-0000-0000-0000-000000000000}"/>
          </ac:picMkLst>
        </pc:picChg>
        <pc:picChg chg="mod">
          <ac:chgData name="Marieke Drabbe" userId="b9b1a049-6b87-453c-9d4e-1b3ea0ffd634" providerId="ADAL" clId="{3F0A8B92-77F3-4CF6-809B-B20B1F682161}" dt="2020-07-13T14:42:35.085" v="70" actId="1076"/>
          <ac:picMkLst>
            <pc:docMk/>
            <pc:sldMk cId="4132212741" sldId="256"/>
            <ac:picMk id="19" creationId="{00000000-0000-0000-0000-000000000000}"/>
          </ac:picMkLst>
        </pc:picChg>
        <pc:picChg chg="mod">
          <ac:chgData name="Marieke Drabbe" userId="b9b1a049-6b87-453c-9d4e-1b3ea0ffd634" providerId="ADAL" clId="{3F0A8B92-77F3-4CF6-809B-B20B1F682161}" dt="2020-07-13T14:29:06.782" v="9" actId="1076"/>
          <ac:picMkLst>
            <pc:docMk/>
            <pc:sldMk cId="4132212741" sldId="256"/>
            <ac:picMk id="22" creationId="{00000000-0000-0000-0000-000000000000}"/>
          </ac:picMkLst>
        </pc:picChg>
      </pc:sldChg>
    </pc:docChg>
  </pc:docChgLst>
  <pc:docChgLst>
    <pc:chgData name="Marieke Drabbe" userId="5622c14e-c4d0-438c-800f-36f96fa97e55" providerId="ADAL" clId="{8BC8BA6B-AE86-4538-A50F-52330324B969}"/>
    <pc:docChg chg="modSld">
      <pc:chgData name="Marieke Drabbe" userId="5622c14e-c4d0-438c-800f-36f96fa97e55" providerId="ADAL" clId="{8BC8BA6B-AE86-4538-A50F-52330324B969}" dt="2021-09-06T10:15:41.834" v="5" actId="20577"/>
      <pc:docMkLst>
        <pc:docMk/>
      </pc:docMkLst>
      <pc:sldChg chg="modSp mod">
        <pc:chgData name="Marieke Drabbe" userId="5622c14e-c4d0-438c-800f-36f96fa97e55" providerId="ADAL" clId="{8BC8BA6B-AE86-4538-A50F-52330324B969}" dt="2021-09-06T10:15:41.834" v="5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8BC8BA6B-AE86-4538-A50F-52330324B969}" dt="2021-09-06T10:15:41.834" v="5" actId="20577"/>
          <ac:spMkLst>
            <pc:docMk/>
            <pc:sldMk cId="4132212741" sldId="256"/>
            <ac:spMk id="10" creationId="{00000000-0000-0000-0000-000000000000}"/>
          </ac:spMkLst>
        </pc:spChg>
        <pc:spChg chg="mod">
          <ac:chgData name="Marieke Drabbe" userId="5622c14e-c4d0-438c-800f-36f96fa97e55" providerId="ADAL" clId="{8BC8BA6B-AE86-4538-A50F-52330324B969}" dt="2021-09-06T10:11:45.631" v="3" actId="113"/>
          <ac:spMkLst>
            <pc:docMk/>
            <pc:sldMk cId="4132212741" sldId="256"/>
            <ac:spMk id="12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514BA108-D5CB-4690-8F42-24BA8F923884}"/>
    <pc:docChg chg="custSel addSld modSld">
      <pc:chgData name="Marieke Drabbe" userId="b9b1a049-6b87-453c-9d4e-1b3ea0ffd634" providerId="ADAL" clId="{514BA108-D5CB-4690-8F42-24BA8F923884}" dt="2021-08-08T18:59:23.305" v="51" actId="478"/>
      <pc:docMkLst>
        <pc:docMk/>
      </pc:docMkLst>
      <pc:sldChg chg="addSp delSp modSp mod setBg">
        <pc:chgData name="Marieke Drabbe" userId="b9b1a049-6b87-453c-9d4e-1b3ea0ffd634" providerId="ADAL" clId="{514BA108-D5CB-4690-8F42-24BA8F923884}" dt="2021-08-08T18:59:23.305" v="51" actId="478"/>
        <pc:sldMkLst>
          <pc:docMk/>
          <pc:sldMk cId="4132212741" sldId="256"/>
        </pc:sldMkLst>
        <pc:spChg chg="del">
          <ac:chgData name="Marieke Drabbe" userId="b9b1a049-6b87-453c-9d4e-1b3ea0ffd634" providerId="ADAL" clId="{514BA108-D5CB-4690-8F42-24BA8F923884}" dt="2021-08-08T18:55:25.486" v="4" actId="478"/>
          <ac:spMkLst>
            <pc:docMk/>
            <pc:sldMk cId="4132212741" sldId="256"/>
            <ac:spMk id="4" creationId="{00000000-0000-0000-0000-000000000000}"/>
          </ac:spMkLst>
        </pc:spChg>
        <pc:spChg chg="del mod">
          <ac:chgData name="Marieke Drabbe" userId="b9b1a049-6b87-453c-9d4e-1b3ea0ffd634" providerId="ADAL" clId="{514BA108-D5CB-4690-8F42-24BA8F923884}" dt="2021-08-08T18:58:51.760" v="42" actId="478"/>
          <ac:spMkLst>
            <pc:docMk/>
            <pc:sldMk cId="4132212741" sldId="256"/>
            <ac:spMk id="5" creationId="{00000000-0000-0000-0000-000000000000}"/>
          </ac:spMkLst>
        </pc:spChg>
        <pc:spChg chg="del mod">
          <ac:chgData name="Marieke Drabbe" userId="b9b1a049-6b87-453c-9d4e-1b3ea0ffd634" providerId="ADAL" clId="{514BA108-D5CB-4690-8F42-24BA8F923884}" dt="2021-08-08T18:58:53.561" v="43" actId="478"/>
          <ac:spMkLst>
            <pc:docMk/>
            <pc:sldMk cId="4132212741" sldId="256"/>
            <ac:spMk id="6" creationId="{00000000-0000-0000-0000-000000000000}"/>
          </ac:spMkLst>
        </pc:spChg>
        <pc:spChg chg="mod">
          <ac:chgData name="Marieke Drabbe" userId="b9b1a049-6b87-453c-9d4e-1b3ea0ffd634" providerId="ADAL" clId="{514BA108-D5CB-4690-8F42-24BA8F923884}" dt="2021-08-08T18:58:47.541" v="40" actId="1076"/>
          <ac:spMkLst>
            <pc:docMk/>
            <pc:sldMk cId="4132212741" sldId="256"/>
            <ac:spMk id="7" creationId="{00000000-0000-0000-0000-000000000000}"/>
          </ac:spMkLst>
        </pc:spChg>
        <pc:spChg chg="mod">
          <ac:chgData name="Marieke Drabbe" userId="b9b1a049-6b87-453c-9d4e-1b3ea0ffd634" providerId="ADAL" clId="{514BA108-D5CB-4690-8F42-24BA8F923884}" dt="2021-08-08T18:58:10.936" v="35" actId="404"/>
          <ac:spMkLst>
            <pc:docMk/>
            <pc:sldMk cId="4132212741" sldId="256"/>
            <ac:spMk id="8" creationId="{00000000-0000-0000-0000-000000000000}"/>
          </ac:spMkLst>
        </pc:spChg>
        <pc:spChg chg="mod">
          <ac:chgData name="Marieke Drabbe" userId="b9b1a049-6b87-453c-9d4e-1b3ea0ffd634" providerId="ADAL" clId="{514BA108-D5CB-4690-8F42-24BA8F923884}" dt="2021-08-08T18:58:10.936" v="35" actId="404"/>
          <ac:spMkLst>
            <pc:docMk/>
            <pc:sldMk cId="4132212741" sldId="256"/>
            <ac:spMk id="9" creationId="{00000000-0000-0000-0000-000000000000}"/>
          </ac:spMkLst>
        </pc:spChg>
        <pc:spChg chg="mod">
          <ac:chgData name="Marieke Drabbe" userId="b9b1a049-6b87-453c-9d4e-1b3ea0ffd634" providerId="ADAL" clId="{514BA108-D5CB-4690-8F42-24BA8F923884}" dt="2021-08-08T18:56:14.909" v="29" actId="20577"/>
          <ac:spMkLst>
            <pc:docMk/>
            <pc:sldMk cId="4132212741" sldId="256"/>
            <ac:spMk id="10" creationId="{00000000-0000-0000-0000-000000000000}"/>
          </ac:spMkLst>
        </pc:spChg>
        <pc:spChg chg="del">
          <ac:chgData name="Marieke Drabbe" userId="b9b1a049-6b87-453c-9d4e-1b3ea0ffd634" providerId="ADAL" clId="{514BA108-D5CB-4690-8F42-24BA8F923884}" dt="2021-08-08T18:55:32.422" v="6" actId="478"/>
          <ac:spMkLst>
            <pc:docMk/>
            <pc:sldMk cId="4132212741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514BA108-D5CB-4690-8F42-24BA8F923884}" dt="2021-08-08T18:58:31.975" v="37" actId="113"/>
          <ac:spMkLst>
            <pc:docMk/>
            <pc:sldMk cId="4132212741" sldId="256"/>
            <ac:spMk id="12" creationId="{00000000-0000-0000-0000-000000000000}"/>
          </ac:spMkLst>
        </pc:spChg>
        <pc:spChg chg="mod">
          <ac:chgData name="Marieke Drabbe" userId="b9b1a049-6b87-453c-9d4e-1b3ea0ffd634" providerId="ADAL" clId="{514BA108-D5CB-4690-8F42-24BA8F923884}" dt="2021-08-08T18:56:41.064" v="32" actId="1076"/>
          <ac:spMkLst>
            <pc:docMk/>
            <pc:sldMk cId="4132212741" sldId="256"/>
            <ac:spMk id="13" creationId="{00000000-0000-0000-0000-000000000000}"/>
          </ac:spMkLst>
        </pc:spChg>
        <pc:spChg chg="add del mod">
          <ac:chgData name="Marieke Drabbe" userId="b9b1a049-6b87-453c-9d4e-1b3ea0ffd634" providerId="ADAL" clId="{514BA108-D5CB-4690-8F42-24BA8F923884}" dt="2021-08-08T18:58:49.843" v="41" actId="478"/>
          <ac:spMkLst>
            <pc:docMk/>
            <pc:sldMk cId="4132212741" sldId="256"/>
            <ac:spMk id="21" creationId="{004F8CC3-B571-40C5-B3AC-FF729F72290C}"/>
          </ac:spMkLst>
        </pc:spChg>
        <pc:spChg chg="add mod">
          <ac:chgData name="Marieke Drabbe" userId="b9b1a049-6b87-453c-9d4e-1b3ea0ffd634" providerId="ADAL" clId="{514BA108-D5CB-4690-8F42-24BA8F923884}" dt="2021-08-08T18:59:06.762" v="47" actId="1076"/>
          <ac:spMkLst>
            <pc:docMk/>
            <pc:sldMk cId="4132212741" sldId="256"/>
            <ac:spMk id="24" creationId="{C80E9160-8F30-4D9B-AB29-28DC61BAC4C9}"/>
          </ac:spMkLst>
        </pc:spChg>
        <pc:spChg chg="add mod">
          <ac:chgData name="Marieke Drabbe" userId="b9b1a049-6b87-453c-9d4e-1b3ea0ffd634" providerId="ADAL" clId="{514BA108-D5CB-4690-8F42-24BA8F923884}" dt="2021-08-08T18:58:47.541" v="40" actId="1076"/>
          <ac:spMkLst>
            <pc:docMk/>
            <pc:sldMk cId="4132212741" sldId="256"/>
            <ac:spMk id="27" creationId="{81058F74-5AFA-4A93-B616-831449EC6301}"/>
          </ac:spMkLst>
        </pc:spChg>
        <pc:picChg chg="del">
          <ac:chgData name="Marieke Drabbe" userId="b9b1a049-6b87-453c-9d4e-1b3ea0ffd634" providerId="ADAL" clId="{514BA108-D5CB-4690-8F42-24BA8F923884}" dt="2021-08-08T18:56:28.519" v="30" actId="478"/>
          <ac:picMkLst>
            <pc:docMk/>
            <pc:sldMk cId="4132212741" sldId="256"/>
            <ac:picMk id="2" creationId="{00000000-0000-0000-0000-000000000000}"/>
          </ac:picMkLst>
        </pc:picChg>
        <pc:picChg chg="del">
          <ac:chgData name="Marieke Drabbe" userId="b9b1a049-6b87-453c-9d4e-1b3ea0ffd634" providerId="ADAL" clId="{514BA108-D5CB-4690-8F42-24BA8F923884}" dt="2021-08-08T18:59:23.305" v="51" actId="478"/>
          <ac:picMkLst>
            <pc:docMk/>
            <pc:sldMk cId="4132212741" sldId="256"/>
            <ac:picMk id="14" creationId="{00000000-0000-0000-0000-000000000000}"/>
          </ac:picMkLst>
        </pc:picChg>
        <pc:picChg chg="del">
          <ac:chgData name="Marieke Drabbe" userId="b9b1a049-6b87-453c-9d4e-1b3ea0ffd634" providerId="ADAL" clId="{514BA108-D5CB-4690-8F42-24BA8F923884}" dt="2021-08-08T18:55:27.158" v="5" actId="478"/>
          <ac:picMkLst>
            <pc:docMk/>
            <pc:sldMk cId="4132212741" sldId="256"/>
            <ac:picMk id="15" creationId="{00000000-0000-0000-0000-000000000000}"/>
          </ac:picMkLst>
        </pc:picChg>
        <pc:picChg chg="del">
          <ac:chgData name="Marieke Drabbe" userId="b9b1a049-6b87-453c-9d4e-1b3ea0ffd634" providerId="ADAL" clId="{514BA108-D5CB-4690-8F42-24BA8F923884}" dt="2021-08-08T18:59:04.138" v="46" actId="478"/>
          <ac:picMkLst>
            <pc:docMk/>
            <pc:sldMk cId="4132212741" sldId="256"/>
            <ac:picMk id="16" creationId="{00000000-0000-0000-0000-000000000000}"/>
          </ac:picMkLst>
        </pc:picChg>
        <pc:picChg chg="del mod">
          <ac:chgData name="Marieke Drabbe" userId="b9b1a049-6b87-453c-9d4e-1b3ea0ffd634" providerId="ADAL" clId="{514BA108-D5CB-4690-8F42-24BA8F923884}" dt="2021-08-08T18:59:10.479" v="49" actId="478"/>
          <ac:picMkLst>
            <pc:docMk/>
            <pc:sldMk cId="4132212741" sldId="256"/>
            <ac:picMk id="17" creationId="{00000000-0000-0000-0000-000000000000}"/>
          </ac:picMkLst>
        </pc:picChg>
        <pc:picChg chg="mod">
          <ac:chgData name="Marieke Drabbe" userId="b9b1a049-6b87-453c-9d4e-1b3ea0ffd634" providerId="ADAL" clId="{514BA108-D5CB-4690-8F42-24BA8F923884}" dt="2021-08-08T18:59:15.341" v="50" actId="1076"/>
          <ac:picMkLst>
            <pc:docMk/>
            <pc:sldMk cId="4132212741" sldId="256"/>
            <ac:picMk id="20" creationId="{00000000-0000-0000-0000-000000000000}"/>
          </ac:picMkLst>
        </pc:picChg>
        <pc:picChg chg="add del mod">
          <ac:chgData name="Marieke Drabbe" userId="b9b1a049-6b87-453c-9d4e-1b3ea0ffd634" providerId="ADAL" clId="{514BA108-D5CB-4690-8F42-24BA8F923884}" dt="2021-08-08T18:58:57.322" v="44" actId="478"/>
          <ac:picMkLst>
            <pc:docMk/>
            <pc:sldMk cId="4132212741" sldId="256"/>
            <ac:picMk id="23" creationId="{DA0130A7-8A03-4C61-A8AD-9D1EA41C2D80}"/>
          </ac:picMkLst>
        </pc:picChg>
        <pc:picChg chg="add mod">
          <ac:chgData name="Marieke Drabbe" userId="b9b1a049-6b87-453c-9d4e-1b3ea0ffd634" providerId="ADAL" clId="{514BA108-D5CB-4690-8F42-24BA8F923884}" dt="2021-08-08T18:58:47.541" v="40" actId="1076"/>
          <ac:picMkLst>
            <pc:docMk/>
            <pc:sldMk cId="4132212741" sldId="256"/>
            <ac:picMk id="25" creationId="{9C97C9E4-37BF-43A6-A247-C2018E2E702F}"/>
          </ac:picMkLst>
        </pc:picChg>
        <pc:picChg chg="add mod">
          <ac:chgData name="Marieke Drabbe" userId="b9b1a049-6b87-453c-9d4e-1b3ea0ffd634" providerId="ADAL" clId="{514BA108-D5CB-4690-8F42-24BA8F923884}" dt="2021-08-08T18:58:47.541" v="40" actId="1076"/>
          <ac:picMkLst>
            <pc:docMk/>
            <pc:sldMk cId="4132212741" sldId="256"/>
            <ac:picMk id="26" creationId="{B12BDCAD-7185-46ED-9DED-C90E2EB36D0A}"/>
          </ac:picMkLst>
        </pc:picChg>
        <pc:picChg chg="add mod">
          <ac:chgData name="Marieke Drabbe" userId="b9b1a049-6b87-453c-9d4e-1b3ea0ffd634" providerId="ADAL" clId="{514BA108-D5CB-4690-8F42-24BA8F923884}" dt="2021-08-08T18:58:47.541" v="40" actId="1076"/>
          <ac:picMkLst>
            <pc:docMk/>
            <pc:sldMk cId="4132212741" sldId="256"/>
            <ac:picMk id="28" creationId="{884E4AB6-AD9C-4591-A2EB-BCF8B4B274CF}"/>
          </ac:picMkLst>
        </pc:picChg>
      </pc:sldChg>
      <pc:sldChg chg="delSp modSp new mod">
        <pc:chgData name="Marieke Drabbe" userId="b9b1a049-6b87-453c-9d4e-1b3ea0ffd634" providerId="ADAL" clId="{514BA108-D5CB-4690-8F42-24BA8F923884}" dt="2021-08-08T18:55:13.998" v="3" actId="478"/>
        <pc:sldMkLst>
          <pc:docMk/>
          <pc:sldMk cId="2777607547" sldId="257"/>
        </pc:sldMkLst>
        <pc:spChg chg="del mod">
          <ac:chgData name="Marieke Drabbe" userId="b9b1a049-6b87-453c-9d4e-1b3ea0ffd634" providerId="ADAL" clId="{514BA108-D5CB-4690-8F42-24BA8F923884}" dt="2021-08-08T18:55:12.231" v="2" actId="478"/>
          <ac:spMkLst>
            <pc:docMk/>
            <pc:sldMk cId="2777607547" sldId="257"/>
            <ac:spMk id="2" creationId="{19B73E52-DE54-442F-9D0D-1CCEFAF3304A}"/>
          </ac:spMkLst>
        </pc:spChg>
        <pc:spChg chg="del">
          <ac:chgData name="Marieke Drabbe" userId="b9b1a049-6b87-453c-9d4e-1b3ea0ffd634" providerId="ADAL" clId="{514BA108-D5CB-4690-8F42-24BA8F923884}" dt="2021-08-08T18:55:13.998" v="3" actId="478"/>
          <ac:spMkLst>
            <pc:docMk/>
            <pc:sldMk cId="2777607547" sldId="257"/>
            <ac:spMk id="3" creationId="{AA0F0B5A-9B29-4EBE-9766-776B1CC944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voedingscentrum.nl/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voedingswaardetabel.nl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://www.voedingscentrum.nl/nl/gezond-eten-met-de-schijf-van-vijf/hoeveel-en-wat-kan-ik-per-dag-eten-.aspx" TargetMode="Externa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09707" y="3647647"/>
            <a:ext cx="5175254" cy="27084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Stappen</a:t>
            </a:r>
            <a:r>
              <a:rPr lang="nl-NL" sz="1200" b="1" dirty="0">
                <a:latin typeface="+mj-lt"/>
                <a:ea typeface="Calibri" pitchFamily="34" charset="0"/>
                <a:cs typeface="Arial" charset="0"/>
              </a:rPr>
              <a:t>			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Bereken je BMI op het Voedingscentrum en kijk wat de richtlijnen van de Schijf van Vijf zijn. 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Kijk bij ‘hoeveel en wat’ bij het voedingscentrum wat er voor jou wordt aangeraden om dagelijks te eten. 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Hou een week een eetdagboek bij. Bereken wat je per dag binnenkrijgt aan voedingsstoffen. Je kan hiervoor de voedingswaarde tabel gebruiken (zie bronnen). 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Vergelijk dit met de voorschriften van de Schijf van Vijf en het Voedingscentrum. 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Beschrijf aan de hand van het ANGELO-raamwerk jouw eigen micro-omgeving, waarbij je een verschil maakt in fysiek, sociaal-cultureel, economisch en politiek.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Analyseer je totale levensstijl en beschrijf wat opvallend is aan jouw eet- en bewegingspatroon en benoem minimaal 5 verbeterpunten.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326299" y="2678360"/>
            <a:ext cx="4578382" cy="861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Bijeenkomsten &amp; Tijd</a:t>
            </a:r>
          </a:p>
          <a:p>
            <a:pPr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Les inleiding lifestyle management</a:t>
            </a:r>
          </a:p>
          <a:p>
            <a:pPr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Les inleiding ANGELO Raamwerk</a:t>
            </a:r>
          </a:p>
          <a:p>
            <a:pPr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Expert lessen voor begeleiding leerarrangement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326299" y="3807038"/>
            <a:ext cx="457838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ea typeface="Calibri" pitchFamily="34" charset="0"/>
                <a:cs typeface="Arial" charset="0"/>
                <a:hlinkClick r:id="rId3"/>
              </a:rPr>
              <a:t>www.voedingscentrum.nl</a:t>
            </a:r>
            <a:endParaRPr lang="nl-NL" sz="1300" dirty="0">
              <a:ea typeface="Calibri" pitchFamily="34" charset="0"/>
              <a:cs typeface="Arial" charset="0"/>
            </a:endParaRPr>
          </a:p>
          <a:p>
            <a:r>
              <a:rPr lang="nl-NL" sz="1300" dirty="0">
                <a:ea typeface="Calibri" pitchFamily="34" charset="0"/>
                <a:cs typeface="Arial" charset="0"/>
                <a:hlinkClick r:id="rId4"/>
              </a:rPr>
              <a:t>http://www.voedingscentrum.nl/nl/gezond-eten-met-de-schijf-van-vijf/hoeveel-en-wat-kan-ik-per-dag-eten-.aspx</a:t>
            </a:r>
            <a:endParaRPr lang="nl-NL" sz="1300" dirty="0">
              <a:ea typeface="Calibri" pitchFamily="34" charset="0"/>
              <a:cs typeface="Arial" charset="0"/>
            </a:endParaRPr>
          </a:p>
          <a:p>
            <a:r>
              <a:rPr lang="nl-NL" sz="1300" dirty="0">
                <a:ea typeface="Calibri" pitchFamily="34" charset="0"/>
                <a:cs typeface="Arial" charset="0"/>
                <a:hlinkClick r:id="rId5"/>
              </a:rPr>
              <a:t>https://www.voedingswaardetabel.nl/</a:t>
            </a:r>
            <a:endParaRPr lang="nl-NL" sz="1300" dirty="0">
              <a:ea typeface="Calibri" pitchFamily="34" charset="0"/>
              <a:cs typeface="Arial" charset="0"/>
            </a:endParaRPr>
          </a:p>
        </p:txBody>
      </p:sp>
      <p:sp>
        <p:nvSpPr>
          <p:cNvPr id="10" name="Rechthoek 24"/>
          <p:cNvSpPr>
            <a:spLocks noChangeArrowheads="1"/>
          </p:cNvSpPr>
          <p:nvPr/>
        </p:nvSpPr>
        <p:spPr bwMode="auto">
          <a:xfrm>
            <a:off x="1506781" y="70723"/>
            <a:ext cx="7532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nl-NL" sz="2800" dirty="0">
                <a:latin typeface="Calibri" pitchFamily="34" charset="0"/>
              </a:rPr>
              <a:t>2122 </a:t>
            </a:r>
            <a:r>
              <a:rPr lang="nl-NL" sz="2800">
                <a:latin typeface="Calibri" pitchFamily="34" charset="0"/>
              </a:rPr>
              <a:t>MLO LA2 </a:t>
            </a:r>
            <a:r>
              <a:rPr lang="nl-NL" sz="2800" dirty="0">
                <a:latin typeface="Calibri" pitchFamily="34" charset="0"/>
              </a:rPr>
              <a:t>Mijn leefstijl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326298" y="705417"/>
            <a:ext cx="4578383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Samenwerken</a:t>
            </a:r>
            <a:r>
              <a:rPr lang="nl-NL" sz="1200" b="1" dirty="0">
                <a:solidFill>
                  <a:srgbClr val="0070C0"/>
                </a:solidFill>
                <a:latin typeface="Arial" charset="0"/>
                <a:ea typeface="Calibri" pitchFamily="34" charset="0"/>
                <a:cs typeface="Arial" charset="0"/>
              </a:rPr>
              <a:t>	</a:t>
            </a:r>
            <a:r>
              <a:rPr lang="nl-NL" sz="1200" b="1" dirty="0">
                <a:ea typeface="Calibri" pitchFamily="34" charset="0"/>
                <a:cs typeface="Arial" charset="0"/>
              </a:rPr>
              <a:t>	 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Dit product maak je alleen.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1200" dirty="0" err="1">
                <a:latin typeface="+mj-lt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 geplaatst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Geef feedback op de producten van anderen en ontvang feedback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Beschrijf in je reflectieverslag hoe je het feedback geven ervaren hebt. 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nl-NL" sz="1200" dirty="0">
              <a:latin typeface="+mj-lt"/>
              <a:ea typeface="Calibri" pitchFamily="34" charset="0"/>
              <a:cs typeface="Arial" panose="020B0604020202020204" pitchFamily="34" charset="0"/>
            </a:endParaRP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Deadline product: 28 september 2021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8875034" y="149253"/>
            <a:ext cx="362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i="1" dirty="0"/>
              <a:t>Eet jij volgens de schijf van vijf?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8390" y="720806"/>
            <a:ext cx="385812" cy="263054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7"/>
          <a:srcRect l="17050" t="33024" r="61669" b="30375"/>
          <a:stretch/>
        </p:blipFill>
        <p:spPr>
          <a:xfrm>
            <a:off x="6888390" y="2683495"/>
            <a:ext cx="350275" cy="338696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6298" y="5001864"/>
            <a:ext cx="1344394" cy="1344394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60619" y="3726134"/>
            <a:ext cx="299225" cy="290796"/>
          </a:xfrm>
          <a:prstGeom prst="rect">
            <a:avLst/>
          </a:prstGeom>
        </p:spPr>
      </p:pic>
      <p:sp>
        <p:nvSpPr>
          <p:cNvPr id="24" name="Rectangle 4">
            <a:extLst>
              <a:ext uri="{FF2B5EF4-FFF2-40B4-BE49-F238E27FC236}">
                <a16:creationId xmlns:a16="http://schemas.microsoft.com/office/drawing/2014/main" id="{C80E9160-8F30-4D9B-AB29-28DC61BAC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397" y="1929616"/>
            <a:ext cx="5177099" cy="14157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Product</a:t>
            </a:r>
          </a:p>
          <a:p>
            <a:pPr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Een verslag  met daarin: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Een eetdagboek met berekening van kcal, eiwitten, koolhydraten en vetten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Advies van het voedingscentrum voor voeding uit de Schijf van Vijf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Een ingevulde micro omgeving van het Angelo-raamwerk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Een analyse van jouw eet- en beweegpatroon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Een conclusie en 5 mogelijke verbeterpunten voor eigen leefstijl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9C97C9E4-37BF-43A6-A247-C2018E2E70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8560" y="1929530"/>
            <a:ext cx="308560" cy="37654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B12BDCAD-7185-46ED-9DED-C90E2EB36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034" y="3559015"/>
            <a:ext cx="333322" cy="521108"/>
          </a:xfrm>
          <a:prstGeom prst="rect">
            <a:avLst/>
          </a:prstGeom>
        </p:spPr>
      </p:pic>
      <p:sp>
        <p:nvSpPr>
          <p:cNvPr id="27" name="Rectangle 3">
            <a:extLst>
              <a:ext uri="{FF2B5EF4-FFF2-40B4-BE49-F238E27FC236}">
                <a16:creationId xmlns:a16="http://schemas.microsoft.com/office/drawing/2014/main" id="{81058F74-5AFA-4A93-B616-831449EC6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859" y="705997"/>
            <a:ext cx="5175637" cy="1046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Leerdoel</a:t>
            </a:r>
          </a:p>
          <a:p>
            <a:pPr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Je eigen eet- en beweegpatroon in kaart brengen, beoordelen en verbeterpunten aandragen.</a:t>
            </a:r>
          </a:p>
          <a:p>
            <a:pPr>
              <a:defRPr/>
            </a:pPr>
            <a:r>
              <a:rPr lang="nl-NL" sz="1200" dirty="0">
                <a:latin typeface="+mj-lt"/>
                <a:ea typeface="Calibri" pitchFamily="34" charset="0"/>
                <a:cs typeface="Arial" panose="020B0604020202020204" pitchFamily="34" charset="0"/>
              </a:rPr>
              <a:t>Aan de hand van ANGELO-raamwerk toelichten welke omgevingsfactoren mede jouw lifestyle bepalen.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884E4AB6-AD9C-4591-A2EB-BCF8B4B274CF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21805" r="10840"/>
          <a:stretch/>
        </p:blipFill>
        <p:spPr>
          <a:xfrm>
            <a:off x="545746" y="631658"/>
            <a:ext cx="371924" cy="51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760754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3" ma:contentTypeDescription="Een nieuw document maken." ma:contentTypeScope="" ma:versionID="40482e5b53334d1eeebda43037df53c5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9c978e2734d7fc04f5be9d8ae96b6347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6E5AAF-5DDF-4CEF-B534-0AB1618453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6F56FF-02AA-4190-96A4-73CFF598F94C}">
  <ds:schemaRefs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47a28104-336f-447d-946e-e305ac2bcd47"/>
    <ds:schemaRef ds:uri="http://schemas.openxmlformats.org/package/2006/metadata/core-properties"/>
    <ds:schemaRef ds:uri="34354c1b-6b8c-435b-ad50-990538c19557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4CCDF87-7022-4320-A981-3F386895C8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318</Words>
  <Application>Microsoft Office PowerPoint</Application>
  <PresentationFormat>Breedbeeld</PresentationFormat>
  <Paragraphs>35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Marieke Drabbe</cp:lastModifiedBy>
  <cp:revision>15</cp:revision>
  <dcterms:created xsi:type="dcterms:W3CDTF">2017-04-20T10:37:43Z</dcterms:created>
  <dcterms:modified xsi:type="dcterms:W3CDTF">2021-09-06T10:15:43Z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