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7" r:id="rId9"/>
    <p:sldId id="265" r:id="rId10"/>
    <p:sldId id="268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6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8730-2DA5-4052-BED3-A460FE07745D}" v="38" dt="2022-12-13T12:35:18.68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inkels" userId="82b2834b-7373-49b3-b259-2f89722ff704" providerId="ADAL" clId="{0E4A8730-2DA5-4052-BED3-A460FE07745D}"/>
    <pc:docChg chg="undo custSel addSld modSld">
      <pc:chgData name="Steven Linkels" userId="82b2834b-7373-49b3-b259-2f89722ff704" providerId="ADAL" clId="{0E4A8730-2DA5-4052-BED3-A460FE07745D}" dt="2022-12-13T12:37:53.015" v="1130" actId="20577"/>
      <pc:docMkLst>
        <pc:docMk/>
      </pc:docMkLst>
      <pc:sldChg chg="modSp mod">
        <pc:chgData name="Steven Linkels" userId="82b2834b-7373-49b3-b259-2f89722ff704" providerId="ADAL" clId="{0E4A8730-2DA5-4052-BED3-A460FE07745D}" dt="2022-12-13T12:35:30.872" v="1025" actId="20577"/>
        <pc:sldMkLst>
          <pc:docMk/>
          <pc:sldMk cId="1914404811" sldId="256"/>
        </pc:sldMkLst>
        <pc:spChg chg="mod">
          <ac:chgData name="Steven Linkels" userId="82b2834b-7373-49b3-b259-2f89722ff704" providerId="ADAL" clId="{0E4A8730-2DA5-4052-BED3-A460FE07745D}" dt="2022-12-13T12:35:30.872" v="1025" actId="20577"/>
          <ac:spMkLst>
            <pc:docMk/>
            <pc:sldMk cId="1914404811" sldId="256"/>
            <ac:spMk id="6" creationId="{81B96BA2-902A-4078-8942-E8A2417A9A29}"/>
          </ac:spMkLst>
        </pc:spChg>
        <pc:graphicFrameChg chg="modGraphic">
          <ac:chgData name="Steven Linkels" userId="82b2834b-7373-49b3-b259-2f89722ff704" providerId="ADAL" clId="{0E4A8730-2DA5-4052-BED3-A460FE07745D}" dt="2022-12-13T12:20:45.860" v="9" actId="207"/>
          <ac:graphicFrameMkLst>
            <pc:docMk/>
            <pc:sldMk cId="1914404811" sldId="256"/>
            <ac:graphicFrameMk id="7" creationId="{E301E4D4-09EB-42FE-AC70-36D3DFBAE62B}"/>
          </ac:graphicFrameMkLst>
        </pc:graphicFrameChg>
      </pc:sldChg>
      <pc:sldChg chg="addSp modSp new mod">
        <pc:chgData name="Steven Linkels" userId="82b2834b-7373-49b3-b259-2f89722ff704" providerId="ADAL" clId="{0E4A8730-2DA5-4052-BED3-A460FE07745D}" dt="2022-12-13T12:25:27.190" v="684" actId="313"/>
        <pc:sldMkLst>
          <pc:docMk/>
          <pc:sldMk cId="2143553072" sldId="257"/>
        </pc:sldMkLst>
        <pc:spChg chg="mod">
          <ac:chgData name="Steven Linkels" userId="82b2834b-7373-49b3-b259-2f89722ff704" providerId="ADAL" clId="{0E4A8730-2DA5-4052-BED3-A460FE07745D}" dt="2022-12-13T12:21:26.978" v="39" actId="1076"/>
          <ac:spMkLst>
            <pc:docMk/>
            <pc:sldMk cId="2143553072" sldId="257"/>
            <ac:spMk id="2" creationId="{7D1B0C9E-49FD-C684-C57E-57E14153AA2A}"/>
          </ac:spMkLst>
        </pc:spChg>
        <pc:spChg chg="add mod">
          <ac:chgData name="Steven Linkels" userId="82b2834b-7373-49b3-b259-2f89722ff704" providerId="ADAL" clId="{0E4A8730-2DA5-4052-BED3-A460FE07745D}" dt="2022-12-13T12:25:27.190" v="684" actId="313"/>
          <ac:spMkLst>
            <pc:docMk/>
            <pc:sldMk cId="2143553072" sldId="257"/>
            <ac:spMk id="5" creationId="{48EBEF89-1462-558A-014E-DF3D02A1375C}"/>
          </ac:spMkLst>
        </pc:spChg>
        <pc:picChg chg="add mod">
          <ac:chgData name="Steven Linkels" userId="82b2834b-7373-49b3-b259-2f89722ff704" providerId="ADAL" clId="{0E4A8730-2DA5-4052-BED3-A460FE07745D}" dt="2022-12-13T12:21:16.450" v="13" actId="14100"/>
          <ac:picMkLst>
            <pc:docMk/>
            <pc:sldMk cId="2143553072" sldId="257"/>
            <ac:picMk id="4" creationId="{E73B1EB0-FA4F-F414-6649-B2E09E167A5E}"/>
          </ac:picMkLst>
        </pc:picChg>
        <pc:picChg chg="add mod">
          <ac:chgData name="Steven Linkels" userId="82b2834b-7373-49b3-b259-2f89722ff704" providerId="ADAL" clId="{0E4A8730-2DA5-4052-BED3-A460FE07745D}" dt="2022-12-13T12:21:57.234" v="43" actId="14100"/>
          <ac:picMkLst>
            <pc:docMk/>
            <pc:sldMk cId="2143553072" sldId="257"/>
            <ac:picMk id="1026" creationId="{8B3C99D7-6EFD-49FA-B082-80D75877B354}"/>
          </ac:picMkLst>
        </pc:picChg>
      </pc:sldChg>
      <pc:sldChg chg="addSp delSp modSp new mod modAnim">
        <pc:chgData name="Steven Linkels" userId="82b2834b-7373-49b3-b259-2f89722ff704" providerId="ADAL" clId="{0E4A8730-2DA5-4052-BED3-A460FE07745D}" dt="2022-12-13T12:35:18.684" v="1010"/>
        <pc:sldMkLst>
          <pc:docMk/>
          <pc:sldMk cId="1937477589" sldId="258"/>
        </pc:sldMkLst>
        <pc:spChg chg="add mod">
          <ac:chgData name="Steven Linkels" userId="82b2834b-7373-49b3-b259-2f89722ff704" providerId="ADAL" clId="{0E4A8730-2DA5-4052-BED3-A460FE07745D}" dt="2022-12-13T12:30:28.267" v="782" actId="1076"/>
          <ac:spMkLst>
            <pc:docMk/>
            <pc:sldMk cId="1937477589" sldId="258"/>
            <ac:spMk id="3" creationId="{844584FD-3498-823A-428A-C28DD88B921D}"/>
          </ac:spMkLst>
        </pc:spChg>
        <pc:spChg chg="add mod">
          <ac:chgData name="Steven Linkels" userId="82b2834b-7373-49b3-b259-2f89722ff704" providerId="ADAL" clId="{0E4A8730-2DA5-4052-BED3-A460FE07745D}" dt="2022-12-13T12:31:43.930" v="853" actId="1076"/>
          <ac:spMkLst>
            <pc:docMk/>
            <pc:sldMk cId="1937477589" sldId="258"/>
            <ac:spMk id="4" creationId="{E9DA1DB9-0CF6-A0C3-77FE-4B0E0545FF3B}"/>
          </ac:spMkLst>
        </pc:spChg>
        <pc:spChg chg="add mod">
          <ac:chgData name="Steven Linkels" userId="82b2834b-7373-49b3-b259-2f89722ff704" providerId="ADAL" clId="{0E4A8730-2DA5-4052-BED3-A460FE07745D}" dt="2022-12-13T12:33:41.610" v="924" actId="1076"/>
          <ac:spMkLst>
            <pc:docMk/>
            <pc:sldMk cId="1937477589" sldId="258"/>
            <ac:spMk id="5" creationId="{A923B5AC-29EC-66D9-D05F-A5838484FD93}"/>
          </ac:spMkLst>
        </pc:spChg>
        <pc:spChg chg="add mod">
          <ac:chgData name="Steven Linkels" userId="82b2834b-7373-49b3-b259-2f89722ff704" providerId="ADAL" clId="{0E4A8730-2DA5-4052-BED3-A460FE07745D}" dt="2022-12-13T12:35:13.556" v="1009" actId="20577"/>
          <ac:spMkLst>
            <pc:docMk/>
            <pc:sldMk cId="1937477589" sldId="258"/>
            <ac:spMk id="6" creationId="{CEF49DC7-8F66-A336-429F-4045227A641C}"/>
          </ac:spMkLst>
        </pc:spChg>
        <pc:picChg chg="add mod">
          <ac:chgData name="Steven Linkels" userId="82b2834b-7373-49b3-b259-2f89722ff704" providerId="ADAL" clId="{0E4A8730-2DA5-4052-BED3-A460FE07745D}" dt="2022-12-13T12:26:10.873" v="699" actId="1076"/>
          <ac:picMkLst>
            <pc:docMk/>
            <pc:sldMk cId="1937477589" sldId="258"/>
            <ac:picMk id="2050" creationId="{C36F19FC-03D4-40B4-1E0C-9B9FD050E775}"/>
          </ac:picMkLst>
        </pc:picChg>
        <pc:picChg chg="add del mod">
          <ac:chgData name="Steven Linkels" userId="82b2834b-7373-49b3-b259-2f89722ff704" providerId="ADAL" clId="{0E4A8730-2DA5-4052-BED3-A460FE07745D}" dt="2022-12-13T12:30:00.559" v="774"/>
          <ac:picMkLst>
            <pc:docMk/>
            <pc:sldMk cId="1937477589" sldId="258"/>
            <ac:picMk id="2052" creationId="{9A6FB5E7-C7AC-16C7-D202-E8B9DCBAB2DC}"/>
          </ac:picMkLst>
        </pc:picChg>
        <pc:picChg chg="add mod">
          <ac:chgData name="Steven Linkels" userId="82b2834b-7373-49b3-b259-2f89722ff704" providerId="ADAL" clId="{0E4A8730-2DA5-4052-BED3-A460FE07745D}" dt="2022-12-13T12:30:12.499" v="780" actId="14100"/>
          <ac:picMkLst>
            <pc:docMk/>
            <pc:sldMk cId="1937477589" sldId="258"/>
            <ac:picMk id="2054" creationId="{D5DF3A01-0476-272C-9450-EA3BE2C9C373}"/>
          </ac:picMkLst>
        </pc:picChg>
        <pc:picChg chg="add mod">
          <ac:chgData name="Steven Linkels" userId="82b2834b-7373-49b3-b259-2f89722ff704" providerId="ADAL" clId="{0E4A8730-2DA5-4052-BED3-A460FE07745D}" dt="2022-12-13T12:32:43.170" v="857" actId="1076"/>
          <ac:picMkLst>
            <pc:docMk/>
            <pc:sldMk cId="1937477589" sldId="258"/>
            <ac:picMk id="2056" creationId="{A7529C6D-4B65-62E1-574E-45BAC30A3A38}"/>
          </ac:picMkLst>
        </pc:picChg>
        <pc:picChg chg="add del">
          <ac:chgData name="Steven Linkels" userId="82b2834b-7373-49b3-b259-2f89722ff704" providerId="ADAL" clId="{0E4A8730-2DA5-4052-BED3-A460FE07745D}" dt="2022-12-13T12:33:00.279" v="888"/>
          <ac:picMkLst>
            <pc:docMk/>
            <pc:sldMk cId="1937477589" sldId="258"/>
            <ac:picMk id="2058" creationId="{6CBCD06C-D696-141A-201E-8AA5C6B0507E}"/>
          </ac:picMkLst>
        </pc:picChg>
        <pc:picChg chg="add mod">
          <ac:chgData name="Steven Linkels" userId="82b2834b-7373-49b3-b259-2f89722ff704" providerId="ADAL" clId="{0E4A8730-2DA5-4052-BED3-A460FE07745D}" dt="2022-12-13T12:34:33.442" v="931" actId="1076"/>
          <ac:picMkLst>
            <pc:docMk/>
            <pc:sldMk cId="1937477589" sldId="258"/>
            <ac:picMk id="2060" creationId="{6926A670-5CF5-4797-3A02-0534878A948E}"/>
          </ac:picMkLst>
        </pc:picChg>
      </pc:sldChg>
      <pc:sldChg chg="new">
        <pc:chgData name="Steven Linkels" userId="82b2834b-7373-49b3-b259-2f89722ff704" providerId="ADAL" clId="{0E4A8730-2DA5-4052-BED3-A460FE07745D}" dt="2022-12-13T12:35:25.143" v="1011" actId="680"/>
        <pc:sldMkLst>
          <pc:docMk/>
          <pc:sldMk cId="3398031950" sldId="259"/>
        </pc:sldMkLst>
      </pc:sldChg>
      <pc:sldChg chg="new">
        <pc:chgData name="Steven Linkels" userId="82b2834b-7373-49b3-b259-2f89722ff704" providerId="ADAL" clId="{0E4A8730-2DA5-4052-BED3-A460FE07745D}" dt="2022-12-13T12:37:28.079" v="1026" actId="680"/>
        <pc:sldMkLst>
          <pc:docMk/>
          <pc:sldMk cId="132484441" sldId="260"/>
        </pc:sldMkLst>
      </pc:sldChg>
      <pc:sldChg chg="new">
        <pc:chgData name="Steven Linkels" userId="82b2834b-7373-49b3-b259-2f89722ff704" providerId="ADAL" clId="{0E4A8730-2DA5-4052-BED3-A460FE07745D}" dt="2022-12-13T12:37:28.250" v="1027" actId="680"/>
        <pc:sldMkLst>
          <pc:docMk/>
          <pc:sldMk cId="1453701737" sldId="261"/>
        </pc:sldMkLst>
      </pc:sldChg>
      <pc:sldChg chg="modSp new mod">
        <pc:chgData name="Steven Linkels" userId="82b2834b-7373-49b3-b259-2f89722ff704" providerId="ADAL" clId="{0E4A8730-2DA5-4052-BED3-A460FE07745D}" dt="2022-12-13T12:37:53.015" v="1130" actId="20577"/>
        <pc:sldMkLst>
          <pc:docMk/>
          <pc:sldMk cId="3608685780" sldId="262"/>
        </pc:sldMkLst>
        <pc:spChg chg="mod">
          <ac:chgData name="Steven Linkels" userId="82b2834b-7373-49b3-b259-2f89722ff704" providerId="ADAL" clId="{0E4A8730-2DA5-4052-BED3-A460FE07745D}" dt="2022-12-13T12:37:53.015" v="1130" actId="20577"/>
          <ac:spMkLst>
            <pc:docMk/>
            <pc:sldMk cId="3608685780" sldId="262"/>
            <ac:spMk id="2" creationId="{4714E9E8-2F07-7CD9-C899-C016A5A601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38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4c-model-marketingmix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voor vandaag: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SDP-model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Positionering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1800" b="1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0104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1</a:t>
                      </a:r>
                      <a:endParaRPr lang="nl-NL" sz="12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3</a:t>
                      </a:r>
                      <a:endParaRPr lang="nl-NL" sz="12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5</a:t>
                      </a:r>
                      <a:endParaRPr lang="nl-NL" sz="1200" b="0" kern="120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2"/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 b="1" dirty="0"/>
              <a:t>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2"/>
                </a:solidFill>
              </a:rPr>
              <a:t> Financieel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b="1" dirty="0">
                <a:solidFill>
                  <a:schemeClr val="bg2"/>
                </a:solidFill>
              </a:rPr>
              <a:t>De verborgen impact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 b="1" dirty="0"/>
              <a:t>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 b="1" dirty="0"/>
              <a:t> Kennistoets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 b="1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b="1" dirty="0">
                <a:solidFill>
                  <a:schemeClr val="bg1">
                    <a:lumMod val="75000"/>
                  </a:schemeClr>
                </a:solidFill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9795" y="434898"/>
            <a:ext cx="10484004" cy="1255790"/>
          </a:xfrm>
        </p:spPr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086099" y="132351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1998" y="4422503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Welk probleem lost het product op voor de klant ?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1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1" y="4560014"/>
            <a:ext cx="3091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Welk prijs ervaart de klant? </a:t>
            </a:r>
            <a:endParaRPr lang="nl-NL" dirty="0"/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724347" y="2030557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2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0" y="458958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1262" y="2025500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466107" y="456001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Hoe communiceer ik met de klant?</a:t>
            </a: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112369" y="2072054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61146" y="441933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>
              <a:hlinkClick r:id="" action="ppaction://noaction"/>
            </a:endParaRPr>
          </a:p>
          <a:p>
            <a:pPr algn="ctr"/>
            <a:r>
              <a:rPr lang="nl-NL" dirty="0">
                <a:hlinkClick r:id="" action="ppaction://noaction"/>
              </a:rPr>
              <a:t>https</a:t>
            </a:r>
            <a:r>
              <a:rPr lang="nl-NL" dirty="0">
                <a:hlinkClick r:id="rId3"/>
              </a:rPr>
              <a:t>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515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73FBC-5540-2E20-2E6F-491F38E2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nl-NL" b="1" dirty="0"/>
              <a:t>Wat gaan jullie nu doen: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DAAEDB-4AE6-C884-E881-35E15336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79" y="5716555"/>
            <a:ext cx="7454622" cy="11414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ADB0573-25D5-F3D7-FC0D-E0AFF4EBD1EA}"/>
              </a:ext>
            </a:extLst>
          </p:cNvPr>
          <p:cNvSpPr txBox="1"/>
          <p:nvPr/>
        </p:nvSpPr>
        <p:spPr>
          <a:xfrm>
            <a:off x="0" y="1131216"/>
            <a:ext cx="8210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Er is een beschrijving gemaakt van de gekozen marketingmix. Hierin komt duidelijk de 4 C’s naar voren: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Bedenk aan de hand van het SDP-model welke positionering jullie als bedrijf willen </a:t>
            </a:r>
          </a:p>
          <a:p>
            <a:r>
              <a:rPr lang="nl-NL" dirty="0"/>
              <a:t>(</a:t>
            </a:r>
            <a:r>
              <a:rPr lang="nl-NL"/>
              <a:t>niet één van de 7p’s)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Eerst beschrijven jullie de 7p’s van jullie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p van promotie wordt extra uitgewerkt, denk aan een plan wanneer, hoe en waar jullie promotie gaan maken (Woensdag 21 december promotie materiaal opgehangen in school)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de 7p’s zijn beschreven, gaan jullie de omzetting maken naar de 4c’s.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Beschrijf dus de 4c’s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De marketingmix is toegepast op de onderneming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ervoor dat de koppelingen die jullie maken in het ondernemersverslag van toepassing zijn op de eigen onderneming, oftewel: als jullie jongeren zijn, dan gaan jullie als bedrijf geen reclame maken in de Linda.</a:t>
            </a:r>
          </a:p>
        </p:txBody>
      </p:sp>
    </p:spTree>
    <p:extLst>
      <p:ext uri="{BB962C8B-B14F-4D97-AF65-F5344CB8AC3E}">
        <p14:creationId xmlns:p14="http://schemas.microsoft.com/office/powerpoint/2010/main" val="13248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B0C9E-49FD-C684-C57E-57E14153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nl-NL" b="1" dirty="0"/>
              <a:t>Hoofdstuk 4 Marketingmix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3B1EB0-FA4F-F414-6649-B2E09E16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79" y="5716555"/>
            <a:ext cx="7454622" cy="1141445"/>
          </a:xfrm>
          <a:prstGeom prst="rect">
            <a:avLst/>
          </a:prstGeom>
        </p:spPr>
      </p:pic>
      <p:pic>
        <p:nvPicPr>
          <p:cNvPr id="1026" name="Picture 2" descr="Resultaatgericht segmenteren met het SDP-model - OMCBase">
            <a:extLst>
              <a:ext uri="{FF2B5EF4-FFF2-40B4-BE49-F238E27FC236}">
                <a16:creationId xmlns:a16="http://schemas.microsoft.com/office/drawing/2014/main" id="{8B3C99D7-6EFD-49FA-B082-80D75877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2" y="1082351"/>
            <a:ext cx="5753878" cy="46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8EBEF89-1462-558A-014E-DF3D02A1375C}"/>
              </a:ext>
            </a:extLst>
          </p:cNvPr>
          <p:cNvSpPr txBox="1"/>
          <p:nvPr/>
        </p:nvSpPr>
        <p:spPr>
          <a:xfrm>
            <a:off x="155509" y="1138644"/>
            <a:ext cx="6344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SDP-model 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  <a:r>
              <a:rPr lang="nl-NL" b="1" dirty="0"/>
              <a:t> (zie afbeelding hiernaast)</a:t>
            </a:r>
          </a:p>
          <a:p>
            <a:endParaRPr lang="nl-NL" b="1" dirty="0"/>
          </a:p>
          <a:p>
            <a:r>
              <a:rPr lang="nl-NL" b="1" dirty="0"/>
              <a:t>S = Segmenteren</a:t>
            </a:r>
          </a:p>
          <a:p>
            <a:r>
              <a:rPr lang="nl-NL" dirty="0"/>
              <a:t>De markt wordt opgedeeld in verschillende groepen. (Potentiële) afnemers met gelijke kenmerken en behoeften worden in het zelfde segment geplaatst.</a:t>
            </a:r>
          </a:p>
          <a:p>
            <a:endParaRPr lang="nl-NL" b="1" dirty="0"/>
          </a:p>
          <a:p>
            <a:r>
              <a:rPr lang="nl-NL" b="1" dirty="0"/>
              <a:t>D = Doelmarktbepaling</a:t>
            </a:r>
          </a:p>
          <a:p>
            <a:r>
              <a:rPr lang="nl-NL" dirty="0"/>
              <a:t>Nadat inzicht is verkregen in de segmenten die aanwezig zijn in de markt is het zaak te kijken naar hoeverre deze segmenten interessant zijn voor de organisatie.</a:t>
            </a:r>
          </a:p>
          <a:p>
            <a:endParaRPr lang="nl-NL" b="1" dirty="0"/>
          </a:p>
          <a:p>
            <a:r>
              <a:rPr lang="nl-NL" b="1" dirty="0"/>
              <a:t>P = Positionering</a:t>
            </a:r>
          </a:p>
          <a:p>
            <a:r>
              <a:rPr lang="nl-NL" dirty="0"/>
              <a:t>Richt zich op hoe het bedrijf gezien wordt in het brein van de (potentiële) afnemers. Er wordt eigenlijk een bepaald imago gerecreëerd die de organisatie wil uitstralen.</a:t>
            </a:r>
          </a:p>
        </p:txBody>
      </p:sp>
    </p:spTree>
    <p:extLst>
      <p:ext uri="{BB962C8B-B14F-4D97-AF65-F5344CB8AC3E}">
        <p14:creationId xmlns:p14="http://schemas.microsoft.com/office/powerpoint/2010/main" val="214355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11B21-A5D0-0290-0504-987E8994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Red Bull (@redbull) / Twitter">
            <a:extLst>
              <a:ext uri="{FF2B5EF4-FFF2-40B4-BE49-F238E27FC236}">
                <a16:creationId xmlns:a16="http://schemas.microsoft.com/office/drawing/2014/main" id="{C36F19FC-03D4-40B4-1E0C-9B9FD050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44584FD-3498-823A-428A-C28DD88B921D}"/>
              </a:ext>
            </a:extLst>
          </p:cNvPr>
          <p:cNvSpPr txBox="1"/>
          <p:nvPr/>
        </p:nvSpPr>
        <p:spPr>
          <a:xfrm>
            <a:off x="3990755" y="1370681"/>
            <a:ext cx="297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Imago van Red Bull =</a:t>
            </a:r>
          </a:p>
          <a:p>
            <a:r>
              <a:rPr lang="nl-NL" dirty="0"/>
              <a:t>Stoer en sportief imago</a:t>
            </a:r>
          </a:p>
        </p:txBody>
      </p:sp>
      <p:pic>
        <p:nvPicPr>
          <p:cNvPr id="2054" name="Picture 6" descr="Nike Logo and symbol, meaning, history, PNG, brand">
            <a:extLst>
              <a:ext uri="{FF2B5EF4-FFF2-40B4-BE49-F238E27FC236}">
                <a16:creationId xmlns:a16="http://schemas.microsoft.com/office/drawing/2014/main" id="{D5DF3A01-0476-272C-9450-EA3BE2C9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8381"/>
            <a:ext cx="3810000" cy="21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9DA1DB9-0CF6-A0C3-77FE-4B0E0545FF3B}"/>
              </a:ext>
            </a:extLst>
          </p:cNvPr>
          <p:cNvSpPr txBox="1"/>
          <p:nvPr/>
        </p:nvSpPr>
        <p:spPr>
          <a:xfrm>
            <a:off x="3990755" y="3486834"/>
            <a:ext cx="22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Imago van Nike =</a:t>
            </a:r>
          </a:p>
          <a:p>
            <a:r>
              <a:rPr lang="nl-NL" dirty="0"/>
              <a:t>Voor de jonge sporter</a:t>
            </a:r>
          </a:p>
        </p:txBody>
      </p:sp>
      <p:pic>
        <p:nvPicPr>
          <p:cNvPr id="2056" name="Picture 8" descr="Overslagkraan 42144 | Technic | Officiële LEGO® winkel NL">
            <a:extLst>
              <a:ext uri="{FF2B5EF4-FFF2-40B4-BE49-F238E27FC236}">
                <a16:creationId xmlns:a16="http://schemas.microsoft.com/office/drawing/2014/main" id="{A7529C6D-4B65-62E1-574E-45BAC30A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38" y="1905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923B5AC-29EC-66D9-D05F-A5838484FD93}"/>
              </a:ext>
            </a:extLst>
          </p:cNvPr>
          <p:cNvSpPr txBox="1"/>
          <p:nvPr/>
        </p:nvSpPr>
        <p:spPr>
          <a:xfrm>
            <a:off x="6575850" y="3209834"/>
            <a:ext cx="256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Imago van Lego </a:t>
            </a:r>
            <a:r>
              <a:rPr lang="nl-NL" b="1" dirty="0" err="1"/>
              <a:t>Technic</a:t>
            </a:r>
            <a:r>
              <a:rPr lang="nl-NL" b="1" dirty="0"/>
              <a:t> =</a:t>
            </a:r>
          </a:p>
          <a:p>
            <a:r>
              <a:rPr lang="nl-NL" dirty="0"/>
              <a:t>Gericht op kinderen van 10 tot 14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926A670-5CF5-4797-3A02-0534878A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2" y="5015393"/>
            <a:ext cx="7620000" cy="19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EF49DC7-8F66-A336-429F-4045227A641C}"/>
              </a:ext>
            </a:extLst>
          </p:cNvPr>
          <p:cNvSpPr txBox="1"/>
          <p:nvPr/>
        </p:nvSpPr>
        <p:spPr>
          <a:xfrm>
            <a:off x="7605346" y="5662586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Imago van </a:t>
            </a:r>
            <a:r>
              <a:rPr lang="nl-NL" b="1" dirty="0" err="1"/>
              <a:t>Axe</a:t>
            </a:r>
            <a:r>
              <a:rPr lang="nl-NL" b="1" dirty="0"/>
              <a:t> = </a:t>
            </a:r>
            <a:r>
              <a:rPr lang="nl-NL" dirty="0"/>
              <a:t>Jonge mannen die woest aantrekkelijk willen worden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374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7p’s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CA1F9D-7632-4EA5-A559-252A5D21CBB2}"/>
              </a:ext>
            </a:extLst>
          </p:cNvPr>
          <p:cNvSpPr txBox="1"/>
          <p:nvPr/>
        </p:nvSpPr>
        <p:spPr>
          <a:xfrm>
            <a:off x="3385457" y="1674467"/>
            <a:ext cx="13161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7 P’s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Focus op promotie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/>
          <a:srcRect l="22736" t="64958" r="27306"/>
          <a:stretch/>
        </p:blipFill>
        <p:spPr>
          <a:xfrm>
            <a:off x="2481290" y="4855564"/>
            <a:ext cx="1969478" cy="11750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91" y="4207404"/>
            <a:ext cx="2446116" cy="24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9989" cy="1325563"/>
          </a:xfrm>
        </p:spPr>
        <p:txBody>
          <a:bodyPr/>
          <a:lstStyle/>
          <a:p>
            <a:r>
              <a:rPr lang="nl-NL" b="1" dirty="0"/>
              <a:t>Het communicatiemodel op het gebied van promotie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04" y="2213328"/>
            <a:ext cx="1414640" cy="12584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192281" y="3471806"/>
            <a:ext cx="6625862" cy="23264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41" y="2136531"/>
            <a:ext cx="1368709" cy="1166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586251"/>
            <a:ext cx="4991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/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en-US" sz="3600" b="1" dirty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/>
          <a:srcRect l="29954" t="64132" r="33115" b="1347"/>
          <a:stretch/>
        </p:blipFill>
        <p:spPr>
          <a:xfrm>
            <a:off x="10096019" y="197067"/>
            <a:ext cx="1747220" cy="13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AIDA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586251"/>
            <a:ext cx="4991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 / Communicatie</a:t>
            </a:r>
            <a:endParaRPr lang="nl-NL" sz="3600" b="1" dirty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/>
          <a:srcRect l="29954" t="64132" r="33115" b="1347"/>
          <a:stretch/>
        </p:blipFill>
        <p:spPr>
          <a:xfrm>
            <a:off x="10096019" y="197067"/>
            <a:ext cx="1747220" cy="1389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81" y="2232582"/>
            <a:ext cx="4087837" cy="34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6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Oude marketingmix </a:t>
            </a:r>
            <a:r>
              <a:rPr lang="nl-NL" dirty="0"/>
              <a:t>– </a:t>
            </a:r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43381" y="1264436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600201" y="1695852"/>
            <a:ext cx="9401174" cy="1587500"/>
            <a:chOff x="1428751" y="1222375"/>
            <a:chExt cx="9401174" cy="1587500"/>
          </a:xfrm>
        </p:grpSpPr>
        <p:grpSp>
          <p:nvGrpSpPr>
            <p:cNvPr id="9" name="Groep 8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1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</a:p>
          </p:txBody>
        </p:sp>
      </p:grpSp>
      <p:pic>
        <p:nvPicPr>
          <p:cNvPr id="13" name="Picture 2" descr="Afbeeldingsresultaat voor 4 c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7293"/>
            <a:ext cx="10163175" cy="15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1600201" y="1695329"/>
            <a:ext cx="9401174" cy="1587500"/>
            <a:chOff x="1428751" y="1222375"/>
            <a:chExt cx="9401174" cy="1587500"/>
          </a:xfrm>
        </p:grpSpPr>
        <p:grpSp>
          <p:nvGrpSpPr>
            <p:cNvPr id="15" name="Groep 14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7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</a:p>
          </p:txBody>
        </p:sp>
      </p:grpSp>
      <p:sp>
        <p:nvSpPr>
          <p:cNvPr id="19" name="Titel 1"/>
          <p:cNvSpPr txBox="1">
            <a:spLocks/>
          </p:cNvSpPr>
          <p:nvPr/>
        </p:nvSpPr>
        <p:spPr bwMode="auto">
          <a:xfrm>
            <a:off x="1600201" y="4065203"/>
            <a:ext cx="3390900" cy="1325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5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4 C’s</a:t>
            </a:r>
          </a:p>
        </p:txBody>
      </p:sp>
    </p:spTree>
    <p:extLst>
      <p:ext uri="{BB962C8B-B14F-4D97-AF65-F5344CB8AC3E}">
        <p14:creationId xmlns:p14="http://schemas.microsoft.com/office/powerpoint/2010/main" val="24343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De 4 C’s verwerken</a:t>
            </a:r>
          </a:p>
        </p:txBody>
      </p:sp>
      <p:pic>
        <p:nvPicPr>
          <p:cNvPr id="1026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7" y="149056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73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5E5671-829B-4705-B02F-3713F75289F6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2c4f0c93-2979-4f27-aab2-70de95932352"/>
    <ds:schemaRef ds:uri="http://schemas.microsoft.com/office/2006/documentManagement/types"/>
    <ds:schemaRef ds:uri="c6f82ce1-f6df-49a5-8b49-cf8409a27aa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545</Words>
  <Application>Microsoft Office PowerPoint</Application>
  <PresentationFormat>Breedbeeld</PresentationFormat>
  <Paragraphs>121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Agency FB</vt:lpstr>
      <vt:lpstr>Arial</vt:lpstr>
      <vt:lpstr>Arial Narrow</vt:lpstr>
      <vt:lpstr>Calibri</vt:lpstr>
      <vt:lpstr>Calibri Light</vt:lpstr>
      <vt:lpstr>Open Sans</vt:lpstr>
      <vt:lpstr>Wingdings</vt:lpstr>
      <vt:lpstr>Kantoorthema</vt:lpstr>
      <vt:lpstr>PowerPoint-presentatie</vt:lpstr>
      <vt:lpstr>Hoofdstuk 4 Marketingmix</vt:lpstr>
      <vt:lpstr>PowerPoint-presentatie</vt:lpstr>
      <vt:lpstr>De 7p’s</vt:lpstr>
      <vt:lpstr>Focus op promotie</vt:lpstr>
      <vt:lpstr>Het communicatiemodel op het gebied van promotie</vt:lpstr>
      <vt:lpstr>Het AIDA model</vt:lpstr>
      <vt:lpstr>Oude marketingmix – Nieuw marketingmix</vt:lpstr>
      <vt:lpstr>De 4 C’s verwerken</vt:lpstr>
      <vt:lpstr>Nieuw marketingmix</vt:lpstr>
      <vt:lpstr>Nieuw marketingmix</vt:lpstr>
      <vt:lpstr>Nieuw marketingmix</vt:lpstr>
      <vt:lpstr>Nieuw marketingmix</vt:lpstr>
      <vt:lpstr>Nieuw marketingmix</vt:lpstr>
      <vt:lpstr>Wat gaan jullie nu doen: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Steven Linkels</cp:lastModifiedBy>
  <cp:revision>5</cp:revision>
  <dcterms:created xsi:type="dcterms:W3CDTF">2021-07-07T07:37:45Z</dcterms:created>
  <dcterms:modified xsi:type="dcterms:W3CDTF">2022-12-14T06:55:02Z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