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4"/>
  </p:sldMasterIdLst>
  <p:sldIdLst>
    <p:sldId id="256" r:id="rId5"/>
    <p:sldId id="266" r:id="rId6"/>
    <p:sldId id="265" r:id="rId7"/>
    <p:sldId id="263" r:id="rId8"/>
    <p:sldId id="264" r:id="rId9"/>
    <p:sldId id="262" r:id="rId10"/>
    <p:sldId id="257" r:id="rId11"/>
    <p:sldId id="260" r:id="rId12"/>
    <p:sldId id="261"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7" d="100"/>
          <a:sy n="67" d="100"/>
        </p:scale>
        <p:origin x="64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nl-NL"/>
              <a:t>Klik om de stijl te bewerken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de ondertitelstijl van het model te bewerken</a:t>
            </a:r>
            <a:endParaRPr lang="en-US" dirty="0"/>
          </a:p>
        </p:txBody>
      </p:sp>
      <p:sp>
        <p:nvSpPr>
          <p:cNvPr id="4" name="Date Placeholder 3"/>
          <p:cNvSpPr>
            <a:spLocks noGrp="1"/>
          </p:cNvSpPr>
          <p:nvPr>
            <p:ph type="dt" sz="half" idx="10"/>
          </p:nvPr>
        </p:nvSpPr>
        <p:spPr/>
        <p:txBody>
          <a:bodyPr/>
          <a:lstStyle/>
          <a:p>
            <a:fld id="{70D75ABC-E03D-49F7-B061-DCACC5DECA11}" type="datetimeFigureOut">
              <a:rPr lang="nl-NL" smtClean="0"/>
              <a:t>24-6-2020</a:t>
            </a:fld>
            <a:endParaRPr lang="nl-NL"/>
          </a:p>
        </p:txBody>
      </p:sp>
      <p:sp>
        <p:nvSpPr>
          <p:cNvPr id="5" name="Footer Placeholder 4"/>
          <p:cNvSpPr>
            <a:spLocks noGrp="1"/>
          </p:cNvSpPr>
          <p:nvPr>
            <p:ph type="ftr" sz="quarter" idx="11"/>
          </p:nvPr>
        </p:nvSpPr>
        <p:spPr/>
        <p:txBody>
          <a:bodyPr/>
          <a:lstStyle/>
          <a:p>
            <a:endParaRPr lang="nl-NL"/>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0FE9557C-A001-40D1-9171-DB1F20097BF2}" type="slidenum">
              <a:rPr lang="nl-NL" smtClean="0"/>
              <a:t>‹nr.›</a:t>
            </a:fld>
            <a:endParaRPr lang="nl-NL"/>
          </a:p>
        </p:txBody>
      </p:sp>
    </p:spTree>
    <p:extLst>
      <p:ext uri="{BB962C8B-B14F-4D97-AF65-F5344CB8AC3E}">
        <p14:creationId xmlns:p14="http://schemas.microsoft.com/office/powerpoint/2010/main" val="33013713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nl-NL"/>
              <a:t>Klik om de stijl te bewerken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70D75ABC-E03D-49F7-B061-DCACC5DECA11}" type="datetimeFigureOut">
              <a:rPr lang="nl-NL" smtClean="0"/>
              <a:t>24-6-2020</a:t>
            </a:fld>
            <a:endParaRPr lang="nl-NL"/>
          </a:p>
        </p:txBody>
      </p:sp>
      <p:sp>
        <p:nvSpPr>
          <p:cNvPr id="5" name="Footer Placeholder 4"/>
          <p:cNvSpPr>
            <a:spLocks noGrp="1"/>
          </p:cNvSpPr>
          <p:nvPr>
            <p:ph type="ftr" sz="quarter" idx="11"/>
          </p:nvPr>
        </p:nvSpPr>
        <p:spPr/>
        <p:txBody>
          <a:bodyPr/>
          <a:lstStyle/>
          <a:p>
            <a:endParaRPr lang="nl-NL"/>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FE9557C-A001-40D1-9171-DB1F20097BF2}" type="slidenum">
              <a:rPr lang="nl-NL" smtClean="0"/>
              <a:t>‹nr.›</a:t>
            </a:fld>
            <a:endParaRPr lang="nl-NL"/>
          </a:p>
        </p:txBody>
      </p:sp>
    </p:spTree>
    <p:extLst>
      <p:ext uri="{BB962C8B-B14F-4D97-AF65-F5344CB8AC3E}">
        <p14:creationId xmlns:p14="http://schemas.microsoft.com/office/powerpoint/2010/main" val="18769111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nl-NL"/>
              <a:t>Klik om de stijl te bewerken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Tekststijl van het model bewerken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70D75ABC-E03D-49F7-B061-DCACC5DECA11}" type="datetimeFigureOut">
              <a:rPr lang="nl-NL" smtClean="0"/>
              <a:t>24-6-2020</a:t>
            </a:fld>
            <a:endParaRPr lang="nl-NL"/>
          </a:p>
        </p:txBody>
      </p:sp>
      <p:sp>
        <p:nvSpPr>
          <p:cNvPr id="5" name="Footer Placeholder 4"/>
          <p:cNvSpPr>
            <a:spLocks noGrp="1"/>
          </p:cNvSpPr>
          <p:nvPr>
            <p:ph type="ftr" sz="quarter" idx="11"/>
          </p:nvPr>
        </p:nvSpPr>
        <p:spPr/>
        <p:txBody>
          <a:bodyPr/>
          <a:lstStyle/>
          <a:p>
            <a:endParaRPr lang="nl-NL"/>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FE9557C-A001-40D1-9171-DB1F20097BF2}" type="slidenum">
              <a:rPr lang="nl-NL" smtClean="0"/>
              <a:t>‹nr.›</a:t>
            </a:fld>
            <a:endParaRPr lang="nl-NL"/>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334753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nl-NL"/>
              <a:t>Klik om de stijl te bewerken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nl-NL"/>
              <a:t>Tekststijl van het model bewerken</a:t>
            </a:r>
          </a:p>
        </p:txBody>
      </p:sp>
      <p:sp>
        <p:nvSpPr>
          <p:cNvPr id="5" name="Date Placeholder 4"/>
          <p:cNvSpPr>
            <a:spLocks noGrp="1"/>
          </p:cNvSpPr>
          <p:nvPr>
            <p:ph type="dt" sz="half" idx="10"/>
          </p:nvPr>
        </p:nvSpPr>
        <p:spPr/>
        <p:txBody>
          <a:bodyPr/>
          <a:lstStyle/>
          <a:p>
            <a:fld id="{70D75ABC-E03D-49F7-B061-DCACC5DECA11}" type="datetimeFigureOut">
              <a:rPr lang="nl-NL" smtClean="0"/>
              <a:t>24-6-2020</a:t>
            </a:fld>
            <a:endParaRPr lang="nl-NL"/>
          </a:p>
        </p:txBody>
      </p:sp>
      <p:sp>
        <p:nvSpPr>
          <p:cNvPr id="6" name="Footer Placeholder 5"/>
          <p:cNvSpPr>
            <a:spLocks noGrp="1"/>
          </p:cNvSpPr>
          <p:nvPr>
            <p:ph type="ftr" sz="quarter" idx="11"/>
          </p:nvPr>
        </p:nvSpPr>
        <p:spPr/>
        <p:txBody>
          <a:bodyPr/>
          <a:lstStyle/>
          <a:p>
            <a:endParaRPr lang="nl-NL"/>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FE9557C-A001-40D1-9171-DB1F20097BF2}" type="slidenum">
              <a:rPr lang="nl-NL" smtClean="0"/>
              <a:t>‹nr.›</a:t>
            </a:fld>
            <a:endParaRPr lang="nl-NL"/>
          </a:p>
        </p:txBody>
      </p:sp>
    </p:spTree>
    <p:extLst>
      <p:ext uri="{BB962C8B-B14F-4D97-AF65-F5344CB8AC3E}">
        <p14:creationId xmlns:p14="http://schemas.microsoft.com/office/powerpoint/2010/main" val="1902532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nl-NL"/>
              <a:t>Klik om de stijl te bewerken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Tekststijl van het model bewerken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nl-NL"/>
              <a:t>Tekststijl van het model bewerken</a:t>
            </a:r>
          </a:p>
        </p:txBody>
      </p:sp>
      <p:sp>
        <p:nvSpPr>
          <p:cNvPr id="5" name="Date Placeholder 4"/>
          <p:cNvSpPr>
            <a:spLocks noGrp="1"/>
          </p:cNvSpPr>
          <p:nvPr>
            <p:ph type="dt" sz="half" idx="10"/>
          </p:nvPr>
        </p:nvSpPr>
        <p:spPr/>
        <p:txBody>
          <a:bodyPr/>
          <a:lstStyle/>
          <a:p>
            <a:fld id="{70D75ABC-E03D-49F7-B061-DCACC5DECA11}" type="datetimeFigureOut">
              <a:rPr lang="nl-NL" smtClean="0"/>
              <a:t>24-6-2020</a:t>
            </a:fld>
            <a:endParaRPr lang="nl-NL"/>
          </a:p>
        </p:txBody>
      </p:sp>
      <p:sp>
        <p:nvSpPr>
          <p:cNvPr id="6" name="Footer Placeholder 5"/>
          <p:cNvSpPr>
            <a:spLocks noGrp="1"/>
          </p:cNvSpPr>
          <p:nvPr>
            <p:ph type="ftr" sz="quarter" idx="11"/>
          </p:nvPr>
        </p:nvSpPr>
        <p:spPr/>
        <p:txBody>
          <a:bodyPr/>
          <a:lstStyle/>
          <a:p>
            <a:endParaRPr lang="nl-NL"/>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FE9557C-A001-40D1-9171-DB1F20097BF2}" type="slidenum">
              <a:rPr lang="nl-NL" smtClean="0"/>
              <a:t>‹nr.›</a:t>
            </a:fld>
            <a:endParaRPr lang="nl-NL"/>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7265101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nl-NL"/>
              <a:t>Klik om de stijl te bewerken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Tekststijl van het model bewerken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nl-NL"/>
              <a:t>Tekststijl van het model bewerken</a:t>
            </a:r>
          </a:p>
        </p:txBody>
      </p:sp>
      <p:sp>
        <p:nvSpPr>
          <p:cNvPr id="5" name="Date Placeholder 4"/>
          <p:cNvSpPr>
            <a:spLocks noGrp="1"/>
          </p:cNvSpPr>
          <p:nvPr>
            <p:ph type="dt" sz="half" idx="10"/>
          </p:nvPr>
        </p:nvSpPr>
        <p:spPr/>
        <p:txBody>
          <a:bodyPr/>
          <a:lstStyle/>
          <a:p>
            <a:fld id="{70D75ABC-E03D-49F7-B061-DCACC5DECA11}" type="datetimeFigureOut">
              <a:rPr lang="nl-NL" smtClean="0"/>
              <a:t>24-6-2020</a:t>
            </a:fld>
            <a:endParaRPr lang="nl-NL"/>
          </a:p>
        </p:txBody>
      </p:sp>
      <p:sp>
        <p:nvSpPr>
          <p:cNvPr id="6" name="Footer Placeholder 5"/>
          <p:cNvSpPr>
            <a:spLocks noGrp="1"/>
          </p:cNvSpPr>
          <p:nvPr>
            <p:ph type="ftr" sz="quarter" idx="11"/>
          </p:nvPr>
        </p:nvSpPr>
        <p:spPr/>
        <p:txBody>
          <a:bodyPr/>
          <a:lstStyle/>
          <a:p>
            <a:endParaRPr lang="nl-NL"/>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FE9557C-A001-40D1-9171-DB1F20097BF2}" type="slidenum">
              <a:rPr lang="nl-NL" smtClean="0"/>
              <a:t>‹nr.›</a:t>
            </a:fld>
            <a:endParaRPr lang="nl-NL"/>
          </a:p>
        </p:txBody>
      </p:sp>
    </p:spTree>
    <p:extLst>
      <p:ext uri="{BB962C8B-B14F-4D97-AF65-F5344CB8AC3E}">
        <p14:creationId xmlns:p14="http://schemas.microsoft.com/office/powerpoint/2010/main" val="10689997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Vertical Text Placeholder 2"/>
          <p:cNvSpPr>
            <a:spLocks noGrp="1"/>
          </p:cNvSpPr>
          <p:nvPr>
            <p:ph type="body" orient="vert" idx="1"/>
          </p:nvPr>
        </p:nvSpPr>
        <p:spPr/>
        <p:txBody>
          <a:bodyPr vert="eaVert" ancho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70D75ABC-E03D-49F7-B061-DCACC5DECA11}" type="datetimeFigureOut">
              <a:rPr lang="nl-NL" smtClean="0"/>
              <a:t>24-6-2020</a:t>
            </a:fld>
            <a:endParaRPr lang="nl-NL"/>
          </a:p>
        </p:txBody>
      </p:sp>
      <p:sp>
        <p:nvSpPr>
          <p:cNvPr id="5" name="Footer Placeholder 4"/>
          <p:cNvSpPr>
            <a:spLocks noGrp="1"/>
          </p:cNvSpPr>
          <p:nvPr>
            <p:ph type="ftr" sz="quarter" idx="11"/>
          </p:nvPr>
        </p:nvSpPr>
        <p:spPr/>
        <p:txBody>
          <a:bodyPr/>
          <a:lstStyle/>
          <a:p>
            <a:endParaRPr lang="nl-NL"/>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FE9557C-A001-40D1-9171-DB1F20097BF2}" type="slidenum">
              <a:rPr lang="nl-NL" smtClean="0"/>
              <a:t>‹nr.›</a:t>
            </a:fld>
            <a:endParaRPr lang="nl-NL"/>
          </a:p>
        </p:txBody>
      </p:sp>
    </p:spTree>
    <p:extLst>
      <p:ext uri="{BB962C8B-B14F-4D97-AF65-F5344CB8AC3E}">
        <p14:creationId xmlns:p14="http://schemas.microsoft.com/office/powerpoint/2010/main" val="12241858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nl-NL"/>
              <a:t>Klik om de stijl te bewerken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70D75ABC-E03D-49F7-B061-DCACC5DECA11}" type="datetimeFigureOut">
              <a:rPr lang="nl-NL" smtClean="0"/>
              <a:t>24-6-2020</a:t>
            </a:fld>
            <a:endParaRPr lang="nl-NL"/>
          </a:p>
        </p:txBody>
      </p:sp>
      <p:sp>
        <p:nvSpPr>
          <p:cNvPr id="5" name="Footer Placeholder 4"/>
          <p:cNvSpPr>
            <a:spLocks noGrp="1"/>
          </p:cNvSpPr>
          <p:nvPr>
            <p:ph type="ftr" sz="quarter" idx="11"/>
          </p:nvPr>
        </p:nvSpPr>
        <p:spPr/>
        <p:txBody>
          <a:bodyPr/>
          <a:lstStyle/>
          <a:p>
            <a:endParaRPr lang="nl-NL"/>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FE9557C-A001-40D1-9171-DB1F20097BF2}" type="slidenum">
              <a:rPr lang="nl-NL" smtClean="0"/>
              <a:t>‹nr.›</a:t>
            </a:fld>
            <a:endParaRPr lang="nl-NL"/>
          </a:p>
        </p:txBody>
      </p:sp>
    </p:spTree>
    <p:extLst>
      <p:ext uri="{BB962C8B-B14F-4D97-AF65-F5344CB8AC3E}">
        <p14:creationId xmlns:p14="http://schemas.microsoft.com/office/powerpoint/2010/main" val="6874989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nl-NL"/>
              <a:t>Klik om de stijl te bewerken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70D75ABC-E03D-49F7-B061-DCACC5DECA11}" type="datetimeFigureOut">
              <a:rPr lang="nl-NL" smtClean="0"/>
              <a:t>24-6-2020</a:t>
            </a:fld>
            <a:endParaRPr lang="nl-NL"/>
          </a:p>
        </p:txBody>
      </p:sp>
      <p:sp>
        <p:nvSpPr>
          <p:cNvPr id="5" name="Footer Placeholder 4"/>
          <p:cNvSpPr>
            <a:spLocks noGrp="1"/>
          </p:cNvSpPr>
          <p:nvPr>
            <p:ph type="ftr" sz="quarter" idx="11"/>
          </p:nvPr>
        </p:nvSpPr>
        <p:spPr/>
        <p:txBody>
          <a:bodyPr/>
          <a:lstStyle/>
          <a:p>
            <a:endParaRPr lang="nl-NL"/>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FE9557C-A001-40D1-9171-DB1F20097BF2}" type="slidenum">
              <a:rPr lang="nl-NL" smtClean="0"/>
              <a:t>‹nr.›</a:t>
            </a:fld>
            <a:endParaRPr lang="nl-NL"/>
          </a:p>
        </p:txBody>
      </p:sp>
    </p:spTree>
    <p:extLst>
      <p:ext uri="{BB962C8B-B14F-4D97-AF65-F5344CB8AC3E}">
        <p14:creationId xmlns:p14="http://schemas.microsoft.com/office/powerpoint/2010/main" val="37688394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nl-NL"/>
              <a:t>Klik om de stijl te bewerken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70D75ABC-E03D-49F7-B061-DCACC5DECA11}" type="datetimeFigureOut">
              <a:rPr lang="nl-NL" smtClean="0"/>
              <a:t>24-6-2020</a:t>
            </a:fld>
            <a:endParaRPr lang="nl-NL"/>
          </a:p>
        </p:txBody>
      </p:sp>
      <p:sp>
        <p:nvSpPr>
          <p:cNvPr id="5" name="Footer Placeholder 4"/>
          <p:cNvSpPr>
            <a:spLocks noGrp="1"/>
          </p:cNvSpPr>
          <p:nvPr>
            <p:ph type="ftr" sz="quarter" idx="11"/>
          </p:nvPr>
        </p:nvSpPr>
        <p:spPr/>
        <p:txBody>
          <a:bodyPr/>
          <a:lstStyle/>
          <a:p>
            <a:endParaRPr lang="nl-NL"/>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FE9557C-A001-40D1-9171-DB1F20097BF2}" type="slidenum">
              <a:rPr lang="nl-NL" smtClean="0"/>
              <a:t>‹nr.›</a:t>
            </a:fld>
            <a:endParaRPr lang="nl-NL"/>
          </a:p>
        </p:txBody>
      </p:sp>
    </p:spTree>
    <p:extLst>
      <p:ext uri="{BB962C8B-B14F-4D97-AF65-F5344CB8AC3E}">
        <p14:creationId xmlns:p14="http://schemas.microsoft.com/office/powerpoint/2010/main" val="11405328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nl-NL"/>
              <a:t>Klik om de stijl te bewerken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70D75ABC-E03D-49F7-B061-DCACC5DECA11}" type="datetimeFigureOut">
              <a:rPr lang="nl-NL" smtClean="0"/>
              <a:t>24-6-2020</a:t>
            </a:fld>
            <a:endParaRPr lang="nl-NL"/>
          </a:p>
        </p:txBody>
      </p:sp>
      <p:sp>
        <p:nvSpPr>
          <p:cNvPr id="6" name="Footer Placeholder 5"/>
          <p:cNvSpPr>
            <a:spLocks noGrp="1"/>
          </p:cNvSpPr>
          <p:nvPr>
            <p:ph type="ftr" sz="quarter" idx="11"/>
          </p:nvPr>
        </p:nvSpPr>
        <p:spPr/>
        <p:txBody>
          <a:bodyPr/>
          <a:lstStyle/>
          <a:p>
            <a:endParaRPr lang="nl-NL"/>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0FE9557C-A001-40D1-9171-DB1F20097BF2}" type="slidenum">
              <a:rPr lang="nl-NL" smtClean="0"/>
              <a:t>‹nr.›</a:t>
            </a:fld>
            <a:endParaRPr lang="nl-NL"/>
          </a:p>
        </p:txBody>
      </p:sp>
    </p:spTree>
    <p:extLst>
      <p:ext uri="{BB962C8B-B14F-4D97-AF65-F5344CB8AC3E}">
        <p14:creationId xmlns:p14="http://schemas.microsoft.com/office/powerpoint/2010/main" val="40384654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nl-NL"/>
              <a:t>Klik om de stijl te bewerken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70D75ABC-E03D-49F7-B061-DCACC5DECA11}" type="datetimeFigureOut">
              <a:rPr lang="nl-NL" smtClean="0"/>
              <a:t>24-6-2020</a:t>
            </a:fld>
            <a:endParaRPr lang="nl-NL"/>
          </a:p>
        </p:txBody>
      </p:sp>
      <p:sp>
        <p:nvSpPr>
          <p:cNvPr id="8" name="Footer Placeholder 7"/>
          <p:cNvSpPr>
            <a:spLocks noGrp="1"/>
          </p:cNvSpPr>
          <p:nvPr>
            <p:ph type="ftr" sz="quarter" idx="11"/>
          </p:nvPr>
        </p:nvSpPr>
        <p:spPr/>
        <p:txBody>
          <a:bodyPr/>
          <a:lstStyle/>
          <a:p>
            <a:endParaRPr lang="nl-NL"/>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0FE9557C-A001-40D1-9171-DB1F20097BF2}" type="slidenum">
              <a:rPr lang="nl-NL" smtClean="0"/>
              <a:t>‹nr.›</a:t>
            </a:fld>
            <a:endParaRPr lang="nl-NL"/>
          </a:p>
        </p:txBody>
      </p:sp>
    </p:spTree>
    <p:extLst>
      <p:ext uri="{BB962C8B-B14F-4D97-AF65-F5344CB8AC3E}">
        <p14:creationId xmlns:p14="http://schemas.microsoft.com/office/powerpoint/2010/main" val="34409368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Date Placeholder 2"/>
          <p:cNvSpPr>
            <a:spLocks noGrp="1"/>
          </p:cNvSpPr>
          <p:nvPr>
            <p:ph type="dt" sz="half" idx="10"/>
          </p:nvPr>
        </p:nvSpPr>
        <p:spPr/>
        <p:txBody>
          <a:bodyPr/>
          <a:lstStyle/>
          <a:p>
            <a:fld id="{70D75ABC-E03D-49F7-B061-DCACC5DECA11}" type="datetimeFigureOut">
              <a:rPr lang="nl-NL" smtClean="0"/>
              <a:t>24-6-2020</a:t>
            </a:fld>
            <a:endParaRPr lang="nl-NL"/>
          </a:p>
        </p:txBody>
      </p:sp>
      <p:sp>
        <p:nvSpPr>
          <p:cNvPr id="4" name="Footer Placeholder 3"/>
          <p:cNvSpPr>
            <a:spLocks noGrp="1"/>
          </p:cNvSpPr>
          <p:nvPr>
            <p:ph type="ftr" sz="quarter" idx="11"/>
          </p:nvPr>
        </p:nvSpPr>
        <p:spPr/>
        <p:txBody>
          <a:bodyPr/>
          <a:lstStyle/>
          <a:p>
            <a:endParaRPr lang="nl-NL"/>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0FE9557C-A001-40D1-9171-DB1F20097BF2}" type="slidenum">
              <a:rPr lang="nl-NL" smtClean="0"/>
              <a:t>‹nr.›</a:t>
            </a:fld>
            <a:endParaRPr lang="nl-NL"/>
          </a:p>
        </p:txBody>
      </p:sp>
    </p:spTree>
    <p:extLst>
      <p:ext uri="{BB962C8B-B14F-4D97-AF65-F5344CB8AC3E}">
        <p14:creationId xmlns:p14="http://schemas.microsoft.com/office/powerpoint/2010/main" val="39029769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D75ABC-E03D-49F7-B061-DCACC5DECA11}" type="datetimeFigureOut">
              <a:rPr lang="nl-NL" smtClean="0"/>
              <a:t>24-6-2020</a:t>
            </a:fld>
            <a:endParaRPr lang="nl-NL"/>
          </a:p>
        </p:txBody>
      </p:sp>
      <p:sp>
        <p:nvSpPr>
          <p:cNvPr id="3" name="Footer Placeholder 2"/>
          <p:cNvSpPr>
            <a:spLocks noGrp="1"/>
          </p:cNvSpPr>
          <p:nvPr>
            <p:ph type="ftr" sz="quarter" idx="11"/>
          </p:nvPr>
        </p:nvSpPr>
        <p:spPr/>
        <p:txBody>
          <a:bodyPr/>
          <a:lstStyle/>
          <a:p>
            <a:endParaRPr lang="nl-NL"/>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0FE9557C-A001-40D1-9171-DB1F20097BF2}" type="slidenum">
              <a:rPr lang="nl-NL" smtClean="0"/>
              <a:t>‹nr.›</a:t>
            </a:fld>
            <a:endParaRPr lang="nl-NL"/>
          </a:p>
        </p:txBody>
      </p:sp>
    </p:spTree>
    <p:extLst>
      <p:ext uri="{BB962C8B-B14F-4D97-AF65-F5344CB8AC3E}">
        <p14:creationId xmlns:p14="http://schemas.microsoft.com/office/powerpoint/2010/main" val="23135628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nl-NL"/>
              <a:t>Klik om de stijl te bewerken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Date Placeholder 4"/>
          <p:cNvSpPr>
            <a:spLocks noGrp="1"/>
          </p:cNvSpPr>
          <p:nvPr>
            <p:ph type="dt" sz="half" idx="10"/>
          </p:nvPr>
        </p:nvSpPr>
        <p:spPr/>
        <p:txBody>
          <a:bodyPr/>
          <a:lstStyle/>
          <a:p>
            <a:fld id="{70D75ABC-E03D-49F7-B061-DCACC5DECA11}" type="datetimeFigureOut">
              <a:rPr lang="nl-NL" smtClean="0"/>
              <a:t>24-6-2020</a:t>
            </a:fld>
            <a:endParaRPr lang="nl-NL"/>
          </a:p>
        </p:txBody>
      </p:sp>
      <p:sp>
        <p:nvSpPr>
          <p:cNvPr id="6" name="Footer Placeholder 5"/>
          <p:cNvSpPr>
            <a:spLocks noGrp="1"/>
          </p:cNvSpPr>
          <p:nvPr>
            <p:ph type="ftr" sz="quarter" idx="11"/>
          </p:nvPr>
        </p:nvSpPr>
        <p:spPr/>
        <p:txBody>
          <a:bodyPr/>
          <a:lstStyle/>
          <a:p>
            <a:endParaRPr lang="nl-NL"/>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0FE9557C-A001-40D1-9171-DB1F20097BF2}" type="slidenum">
              <a:rPr lang="nl-NL" smtClean="0"/>
              <a:t>‹nr.›</a:t>
            </a:fld>
            <a:endParaRPr lang="nl-NL"/>
          </a:p>
        </p:txBody>
      </p:sp>
    </p:spTree>
    <p:extLst>
      <p:ext uri="{BB962C8B-B14F-4D97-AF65-F5344CB8AC3E}">
        <p14:creationId xmlns:p14="http://schemas.microsoft.com/office/powerpoint/2010/main" val="38293817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nl-NL"/>
              <a:t>Klik om de stijl te bewerken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Date Placeholder 4"/>
          <p:cNvSpPr>
            <a:spLocks noGrp="1"/>
          </p:cNvSpPr>
          <p:nvPr>
            <p:ph type="dt" sz="half" idx="10"/>
          </p:nvPr>
        </p:nvSpPr>
        <p:spPr/>
        <p:txBody>
          <a:bodyPr/>
          <a:lstStyle/>
          <a:p>
            <a:fld id="{70D75ABC-E03D-49F7-B061-DCACC5DECA11}" type="datetimeFigureOut">
              <a:rPr lang="nl-NL" smtClean="0"/>
              <a:t>24-6-2020</a:t>
            </a:fld>
            <a:endParaRPr lang="nl-NL"/>
          </a:p>
        </p:txBody>
      </p:sp>
      <p:sp>
        <p:nvSpPr>
          <p:cNvPr id="6" name="Footer Placeholder 5"/>
          <p:cNvSpPr>
            <a:spLocks noGrp="1"/>
          </p:cNvSpPr>
          <p:nvPr>
            <p:ph type="ftr" sz="quarter" idx="11"/>
          </p:nvPr>
        </p:nvSpPr>
        <p:spPr/>
        <p:txBody>
          <a:bodyPr/>
          <a:lstStyle/>
          <a:p>
            <a:endParaRPr lang="nl-NL"/>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FE9557C-A001-40D1-9171-DB1F20097BF2}" type="slidenum">
              <a:rPr lang="nl-NL" smtClean="0"/>
              <a:t>‹nr.›</a:t>
            </a:fld>
            <a:endParaRPr lang="nl-NL"/>
          </a:p>
        </p:txBody>
      </p:sp>
    </p:spTree>
    <p:extLst>
      <p:ext uri="{BB962C8B-B14F-4D97-AF65-F5344CB8AC3E}">
        <p14:creationId xmlns:p14="http://schemas.microsoft.com/office/powerpoint/2010/main" val="5219776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nl-NL"/>
              <a:t>Klik om de stijl te bewerken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70D75ABC-E03D-49F7-B061-DCACC5DECA11}" type="datetimeFigureOut">
              <a:rPr lang="nl-NL" smtClean="0"/>
              <a:t>24-6-2020</a:t>
            </a:fld>
            <a:endParaRPr lang="nl-NL"/>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nl-NL"/>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0FE9557C-A001-40D1-9171-DB1F20097BF2}" type="slidenum">
              <a:rPr lang="nl-NL" smtClean="0"/>
              <a:t>‹nr.›</a:t>
            </a:fld>
            <a:endParaRPr lang="nl-NL"/>
          </a:p>
        </p:txBody>
      </p:sp>
    </p:spTree>
    <p:extLst>
      <p:ext uri="{BB962C8B-B14F-4D97-AF65-F5344CB8AC3E}">
        <p14:creationId xmlns:p14="http://schemas.microsoft.com/office/powerpoint/2010/main" val="3416489368"/>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joeywitte.123website.nl/" TargetMode="External"/><Relationship Id="rId2" Type="http://schemas.openxmlformats.org/officeDocument/2006/relationships/hyperlink" Target="http://www.123website.nl/" TargetMode="External"/><Relationship Id="rId1" Type="http://schemas.openxmlformats.org/officeDocument/2006/relationships/slideLayout" Target="../slideLayouts/slideLayout2.xml"/><Relationship Id="rId5" Type="http://schemas.openxmlformats.org/officeDocument/2006/relationships/image" Target="../media/image2.jpeg"/><Relationship Id="rId4" Type="http://schemas.openxmlformats.org/officeDocument/2006/relationships/hyperlink" Target="https://www.google.nl/url?sa=i&amp;rct=j&amp;q=&amp;esrc=s&amp;source=images&amp;cd=&amp;cad=rja&amp;uact=8&amp;ved=0ahUKEwiLjd38gO7XAhWDmLQKHSAbCXEQjRwIBw&amp;url=https://ambermulder.wordpress.com/tag/professioneel-knuffelaar/&amp;psig=AOvVaw36QuPn-0lx6hrn1_ctTTY5&amp;ust=1512396175739761" TargetMode="Externa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2669112" y="2297609"/>
            <a:ext cx="8915399" cy="2262781"/>
          </a:xfrm>
        </p:spPr>
        <p:txBody>
          <a:bodyPr/>
          <a:lstStyle/>
          <a:p>
            <a:r>
              <a:rPr lang="nl-NL" dirty="0"/>
              <a:t>PR </a:t>
            </a:r>
            <a:r>
              <a:rPr lang="nl-NL"/>
              <a:t>en promotie</a:t>
            </a:r>
            <a:br>
              <a:rPr lang="nl-NL"/>
            </a:br>
            <a:r>
              <a:rPr lang="nl-NL"/>
              <a:t>Website </a:t>
            </a:r>
            <a:r>
              <a:rPr lang="nl-NL" dirty="0"/>
              <a:t>maken</a:t>
            </a:r>
          </a:p>
        </p:txBody>
      </p:sp>
      <p:sp>
        <p:nvSpPr>
          <p:cNvPr id="3" name="Ondertitel 2"/>
          <p:cNvSpPr>
            <a:spLocks noGrp="1"/>
          </p:cNvSpPr>
          <p:nvPr>
            <p:ph type="subTitle" idx="1"/>
          </p:nvPr>
        </p:nvSpPr>
        <p:spPr/>
        <p:txBody>
          <a:bodyPr/>
          <a:lstStyle/>
          <a:p>
            <a:r>
              <a:rPr lang="nl-NL" dirty="0"/>
              <a:t>Les 6 periode 2</a:t>
            </a:r>
          </a:p>
        </p:txBody>
      </p:sp>
    </p:spTree>
    <p:extLst>
      <p:ext uri="{BB962C8B-B14F-4D97-AF65-F5344CB8AC3E}">
        <p14:creationId xmlns:p14="http://schemas.microsoft.com/office/powerpoint/2010/main" val="39264613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FAD80C5-9A58-4946-A4F0-4567186C985A}"/>
              </a:ext>
            </a:extLst>
          </p:cNvPr>
          <p:cNvSpPr>
            <a:spLocks noGrp="1"/>
          </p:cNvSpPr>
          <p:nvPr>
            <p:ph type="title"/>
          </p:nvPr>
        </p:nvSpPr>
        <p:spPr/>
        <p:txBody>
          <a:bodyPr/>
          <a:lstStyle/>
          <a:p>
            <a:r>
              <a:rPr lang="nl-NL" dirty="0"/>
              <a:t>Deze week</a:t>
            </a:r>
          </a:p>
        </p:txBody>
      </p:sp>
      <p:sp>
        <p:nvSpPr>
          <p:cNvPr id="3" name="Tijdelijke aanduiding voor inhoud 2">
            <a:extLst>
              <a:ext uri="{FF2B5EF4-FFF2-40B4-BE49-F238E27FC236}">
                <a16:creationId xmlns:a16="http://schemas.microsoft.com/office/drawing/2014/main" id="{8E952BD4-6727-486A-9342-D311B1D8942D}"/>
              </a:ext>
            </a:extLst>
          </p:cNvPr>
          <p:cNvSpPr>
            <a:spLocks noGrp="1"/>
          </p:cNvSpPr>
          <p:nvPr>
            <p:ph idx="1"/>
          </p:nvPr>
        </p:nvSpPr>
        <p:spPr/>
        <p:txBody>
          <a:bodyPr/>
          <a:lstStyle/>
          <a:p>
            <a:r>
              <a:rPr lang="nl-NL" dirty="0"/>
              <a:t>Terugblik vorige week</a:t>
            </a:r>
          </a:p>
          <a:p>
            <a:r>
              <a:rPr lang="nl-NL" dirty="0"/>
              <a:t>Wat is PR</a:t>
            </a:r>
          </a:p>
          <a:p>
            <a:r>
              <a:rPr lang="nl-NL" dirty="0"/>
              <a:t>Promotie </a:t>
            </a:r>
          </a:p>
          <a:p>
            <a:r>
              <a:rPr lang="nl-NL" dirty="0"/>
              <a:t>Website bouwen</a:t>
            </a:r>
          </a:p>
        </p:txBody>
      </p:sp>
    </p:spTree>
    <p:extLst>
      <p:ext uri="{BB962C8B-B14F-4D97-AF65-F5344CB8AC3E}">
        <p14:creationId xmlns:p14="http://schemas.microsoft.com/office/powerpoint/2010/main" val="19193941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2A1BEBF-0E31-4932-897A-CD63785FFD06}"/>
              </a:ext>
            </a:extLst>
          </p:cNvPr>
          <p:cNvSpPr>
            <a:spLocks noGrp="1"/>
          </p:cNvSpPr>
          <p:nvPr>
            <p:ph type="title"/>
          </p:nvPr>
        </p:nvSpPr>
        <p:spPr/>
        <p:txBody>
          <a:bodyPr/>
          <a:lstStyle/>
          <a:p>
            <a:r>
              <a:rPr lang="nl-NL" dirty="0"/>
              <a:t>Terugblik vorige week </a:t>
            </a:r>
            <a:br>
              <a:rPr lang="nl-NL" dirty="0"/>
            </a:br>
            <a:r>
              <a:rPr lang="nl-NL" dirty="0"/>
              <a:t> </a:t>
            </a:r>
          </a:p>
        </p:txBody>
      </p:sp>
      <p:sp>
        <p:nvSpPr>
          <p:cNvPr id="3" name="Tijdelijke aanduiding voor inhoud 2">
            <a:extLst>
              <a:ext uri="{FF2B5EF4-FFF2-40B4-BE49-F238E27FC236}">
                <a16:creationId xmlns:a16="http://schemas.microsoft.com/office/drawing/2014/main" id="{CCD73944-7D72-4F70-A8DE-87714E86F1BF}"/>
              </a:ext>
            </a:extLst>
          </p:cNvPr>
          <p:cNvSpPr>
            <a:spLocks noGrp="1"/>
          </p:cNvSpPr>
          <p:nvPr>
            <p:ph idx="1"/>
          </p:nvPr>
        </p:nvSpPr>
        <p:spPr>
          <a:xfrm>
            <a:off x="2592925" y="1571348"/>
            <a:ext cx="9533769" cy="4856085"/>
          </a:xfrm>
        </p:spPr>
        <p:txBody>
          <a:bodyPr>
            <a:normAutofit fontScale="92500" lnSpcReduction="10000"/>
          </a:bodyPr>
          <a:lstStyle/>
          <a:p>
            <a:endParaRPr lang="nl-NL" dirty="0"/>
          </a:p>
          <a:p>
            <a:r>
              <a:rPr lang="nl-NL" dirty="0"/>
              <a:t>Klantcontact</a:t>
            </a:r>
          </a:p>
          <a:p>
            <a:pPr lvl="1"/>
            <a:r>
              <a:rPr lang="nl-NL" dirty="0"/>
              <a:t>Eerste indruk en representatief</a:t>
            </a:r>
          </a:p>
          <a:p>
            <a:r>
              <a:rPr lang="nl-NL" dirty="0"/>
              <a:t>Klant vriendelijke te woord staat</a:t>
            </a:r>
          </a:p>
          <a:p>
            <a:pPr lvl="1"/>
            <a:r>
              <a:rPr lang="nl-NL" dirty="0"/>
              <a:t>Naam onthouden, klant op zijn gemakt stellen</a:t>
            </a:r>
          </a:p>
          <a:p>
            <a:r>
              <a:rPr lang="nl-NL" dirty="0"/>
              <a:t>Aftersales </a:t>
            </a:r>
          </a:p>
          <a:p>
            <a:pPr lvl="1"/>
            <a:r>
              <a:rPr lang="nl-NL" dirty="0"/>
              <a:t>Het proces na de aankoop om klanten tevreden te houden</a:t>
            </a:r>
          </a:p>
          <a:p>
            <a:r>
              <a:rPr lang="nl-NL" dirty="0"/>
              <a:t>Bezwaren en weerstanden</a:t>
            </a:r>
          </a:p>
          <a:p>
            <a:pPr lvl="1"/>
            <a:r>
              <a:rPr lang="nl-NL" dirty="0"/>
              <a:t>Bezwaar lichter als weerstand</a:t>
            </a:r>
          </a:p>
          <a:p>
            <a:pPr lvl="1"/>
            <a:r>
              <a:rPr lang="nl-NL" dirty="0"/>
              <a:t>Service, prijs of kwaliteitsweerstand</a:t>
            </a:r>
          </a:p>
          <a:p>
            <a:r>
              <a:rPr lang="nl-NL" dirty="0"/>
              <a:t>Klanten ergernissen </a:t>
            </a:r>
          </a:p>
          <a:p>
            <a:pPr lvl="1"/>
            <a:r>
              <a:rPr lang="nl-NL" dirty="0"/>
              <a:t>Kasje naar de muur</a:t>
            </a:r>
          </a:p>
          <a:p>
            <a:pPr lvl="1"/>
            <a:r>
              <a:rPr lang="nl-NL" dirty="0"/>
              <a:t>Beloftes niet nakomen</a:t>
            </a:r>
          </a:p>
          <a:p>
            <a:pPr lvl="1"/>
            <a:r>
              <a:rPr lang="nl-NL" dirty="0"/>
              <a:t>Lange </a:t>
            </a:r>
            <a:r>
              <a:rPr lang="nl-NL" dirty="0" err="1"/>
              <a:t>wachtrije</a:t>
            </a:r>
            <a:r>
              <a:rPr lang="nl-NL" dirty="0"/>
              <a:t> </a:t>
            </a:r>
          </a:p>
        </p:txBody>
      </p:sp>
    </p:spTree>
    <p:extLst>
      <p:ext uri="{BB962C8B-B14F-4D97-AF65-F5344CB8AC3E}">
        <p14:creationId xmlns:p14="http://schemas.microsoft.com/office/powerpoint/2010/main" val="17257981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FF152AE-533E-46DA-8660-98DDAFCFD8D2}"/>
              </a:ext>
            </a:extLst>
          </p:cNvPr>
          <p:cNvSpPr>
            <a:spLocks noGrp="1"/>
          </p:cNvSpPr>
          <p:nvPr>
            <p:ph type="title"/>
          </p:nvPr>
        </p:nvSpPr>
        <p:spPr/>
        <p:txBody>
          <a:bodyPr/>
          <a:lstStyle/>
          <a:p>
            <a:r>
              <a:rPr lang="nl-NL" dirty="0"/>
              <a:t>Wat is PR?</a:t>
            </a:r>
          </a:p>
        </p:txBody>
      </p:sp>
      <p:sp>
        <p:nvSpPr>
          <p:cNvPr id="3" name="Tijdelijke aanduiding voor inhoud 2">
            <a:extLst>
              <a:ext uri="{FF2B5EF4-FFF2-40B4-BE49-F238E27FC236}">
                <a16:creationId xmlns:a16="http://schemas.microsoft.com/office/drawing/2014/main" id="{7A0B800B-A63C-4170-9E6A-B45F1BBC2957}"/>
              </a:ext>
            </a:extLst>
          </p:cNvPr>
          <p:cNvSpPr>
            <a:spLocks noGrp="1"/>
          </p:cNvSpPr>
          <p:nvPr>
            <p:ph idx="1"/>
          </p:nvPr>
        </p:nvSpPr>
        <p:spPr/>
        <p:txBody>
          <a:bodyPr>
            <a:normAutofit lnSpcReduction="10000"/>
          </a:bodyPr>
          <a:lstStyle/>
          <a:p>
            <a:r>
              <a:rPr lang="nl-NL" dirty="0"/>
              <a:t>PR? </a:t>
            </a:r>
          </a:p>
          <a:p>
            <a:pPr lvl="1"/>
            <a:r>
              <a:rPr lang="nl-NL" dirty="0"/>
              <a:t>Public relations</a:t>
            </a:r>
          </a:p>
          <a:p>
            <a:r>
              <a:rPr lang="nl-NL" dirty="0"/>
              <a:t>Doel van PR? </a:t>
            </a:r>
          </a:p>
          <a:p>
            <a:pPr lvl="1"/>
            <a:r>
              <a:rPr lang="nl-NL" dirty="0"/>
              <a:t>Het doel van pr is niet het verkopen van producten of diensten, maar het zorgen voor een goed imago van het bedrijf. Je werkt met pr aan het opbouwen en sterker maken van bestaande relaties en je probeert nieuwe relaties op te bouwen. </a:t>
            </a:r>
          </a:p>
          <a:p>
            <a:pPr lvl="1"/>
            <a:r>
              <a:rPr lang="nl-NL" dirty="0"/>
              <a:t>Het gaat dan over hoe je je gedraagt wanneer je met mensen buiten het bedrijf in gesprek bent (online en offline)</a:t>
            </a:r>
          </a:p>
          <a:p>
            <a:r>
              <a:rPr lang="nl-NL" dirty="0"/>
              <a:t>Marketing-pr is een vorm van pr die je inzet om je marketingacties te ondersteunen</a:t>
            </a:r>
          </a:p>
          <a:p>
            <a:pPr lvl="2"/>
            <a:r>
              <a:rPr lang="en-US" dirty="0" err="1"/>
              <a:t>Voorbeeld</a:t>
            </a:r>
            <a:r>
              <a:rPr lang="en-US" dirty="0"/>
              <a:t> Free publicity is 'gratis reclama</a:t>
            </a:r>
            <a:endParaRPr lang="nl-NL" dirty="0"/>
          </a:p>
        </p:txBody>
      </p:sp>
    </p:spTree>
    <p:extLst>
      <p:ext uri="{BB962C8B-B14F-4D97-AF65-F5344CB8AC3E}">
        <p14:creationId xmlns:p14="http://schemas.microsoft.com/office/powerpoint/2010/main" val="2440895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DCF84D4-AD9F-4C00-B825-1852AA06F48C}"/>
              </a:ext>
            </a:extLst>
          </p:cNvPr>
          <p:cNvSpPr>
            <a:spLocks noGrp="1"/>
          </p:cNvSpPr>
          <p:nvPr>
            <p:ph type="title"/>
          </p:nvPr>
        </p:nvSpPr>
        <p:spPr/>
        <p:txBody>
          <a:bodyPr/>
          <a:lstStyle/>
          <a:p>
            <a:r>
              <a:rPr lang="nl-NL" dirty="0"/>
              <a:t>Promotie</a:t>
            </a:r>
          </a:p>
        </p:txBody>
      </p:sp>
      <p:sp>
        <p:nvSpPr>
          <p:cNvPr id="3" name="Tijdelijke aanduiding voor inhoud 2">
            <a:extLst>
              <a:ext uri="{FF2B5EF4-FFF2-40B4-BE49-F238E27FC236}">
                <a16:creationId xmlns:a16="http://schemas.microsoft.com/office/drawing/2014/main" id="{79E7F63C-C8D8-43C2-B8BD-F49ABF0F7075}"/>
              </a:ext>
            </a:extLst>
          </p:cNvPr>
          <p:cNvSpPr>
            <a:spLocks noGrp="1"/>
          </p:cNvSpPr>
          <p:nvPr>
            <p:ph idx="1"/>
          </p:nvPr>
        </p:nvSpPr>
        <p:spPr>
          <a:xfrm>
            <a:off x="1935332" y="1535837"/>
            <a:ext cx="9569280" cy="5220070"/>
          </a:xfrm>
        </p:spPr>
        <p:txBody>
          <a:bodyPr>
            <a:normAutofit fontScale="92500" lnSpcReduction="20000"/>
          </a:bodyPr>
          <a:lstStyle/>
          <a:p>
            <a:r>
              <a:rPr lang="nl-NL" dirty="0"/>
              <a:t>Wat is promotie? </a:t>
            </a:r>
          </a:p>
          <a:p>
            <a:pPr lvl="1"/>
            <a:r>
              <a:rPr lang="nl-NL" dirty="0"/>
              <a:t>Promotie is het onder de aandacht brengen van jouw organisatie, producten en diensten, met als doel een zo groot mogelijke omzet te krijgen</a:t>
            </a:r>
          </a:p>
          <a:p>
            <a:pPr lvl="1"/>
            <a:endParaRPr lang="nl-NL" dirty="0"/>
          </a:p>
          <a:p>
            <a:r>
              <a:rPr lang="nl-NL" dirty="0"/>
              <a:t>Vormen van promotie </a:t>
            </a:r>
          </a:p>
          <a:p>
            <a:pPr lvl="1"/>
            <a:r>
              <a:rPr lang="nl-NL" dirty="0"/>
              <a:t>Reclame, </a:t>
            </a:r>
          </a:p>
          <a:p>
            <a:pPr lvl="2"/>
            <a:r>
              <a:rPr lang="nl-NL" dirty="0"/>
              <a:t>Het doel van reclame is de kennis, houding en/of gedrag van mensen te veranderen. Je maakt reclame omdat je meer producten wilt verkopen</a:t>
            </a:r>
          </a:p>
          <a:p>
            <a:pPr lvl="1"/>
            <a:r>
              <a:rPr lang="nl-NL" dirty="0"/>
              <a:t>Sales </a:t>
            </a:r>
            <a:r>
              <a:rPr lang="nl-NL" dirty="0" err="1"/>
              <a:t>promotions</a:t>
            </a:r>
            <a:endParaRPr lang="nl-NL" dirty="0"/>
          </a:p>
          <a:p>
            <a:pPr lvl="2"/>
            <a:r>
              <a:rPr lang="nl-NL" dirty="0"/>
              <a:t>je gebruik van speciale, tijdelijke technieken met als doel een snelle verkoop. Je doet dit door de prijs-waardeverhouding tijdelijk beter te maken.</a:t>
            </a:r>
          </a:p>
          <a:p>
            <a:pPr lvl="1"/>
            <a:r>
              <a:rPr lang="nl-NL" dirty="0"/>
              <a:t>persoonlijke verkoop</a:t>
            </a:r>
          </a:p>
          <a:p>
            <a:pPr lvl="2"/>
            <a:r>
              <a:rPr lang="nl-NL" dirty="0"/>
              <a:t>Persoonlijke verkoop vindt je in de winkel, maar ook in de vorm van vertegenwoordigers</a:t>
            </a:r>
          </a:p>
          <a:p>
            <a:pPr lvl="1"/>
            <a:r>
              <a:rPr lang="nl-NL" dirty="0"/>
              <a:t>Sponsoring</a:t>
            </a:r>
          </a:p>
          <a:p>
            <a:pPr lvl="2"/>
            <a:r>
              <a:rPr lang="nl-NL" dirty="0"/>
              <a:t>Sponsoring is een vorm van promotie waarbij een bedrijf een ander bedrijf betaalt om te helpen bekender te worden</a:t>
            </a:r>
          </a:p>
          <a:p>
            <a:pPr lvl="1"/>
            <a:r>
              <a:rPr lang="nl-NL" dirty="0"/>
              <a:t>direct marketing</a:t>
            </a:r>
          </a:p>
          <a:p>
            <a:pPr lvl="2"/>
            <a:r>
              <a:rPr lang="nl-NL" dirty="0"/>
              <a:t>Direct marketing wordt steeds belangrijker. Nu internetmarketing steeds meer gebruikt wordt, kunnen bedrijven steeds beter gegevens verzamelen.</a:t>
            </a:r>
          </a:p>
        </p:txBody>
      </p:sp>
    </p:spTree>
    <p:extLst>
      <p:ext uri="{BB962C8B-B14F-4D97-AF65-F5344CB8AC3E}">
        <p14:creationId xmlns:p14="http://schemas.microsoft.com/office/powerpoint/2010/main" val="34095432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Nu gaan jullie zelf aan de slag!</a:t>
            </a:r>
            <a:br>
              <a:rPr lang="nl-NL" dirty="0"/>
            </a:br>
            <a:r>
              <a:rPr lang="nl-NL" dirty="0"/>
              <a:t>Website maken voor je product</a:t>
            </a:r>
          </a:p>
        </p:txBody>
      </p:sp>
      <p:sp>
        <p:nvSpPr>
          <p:cNvPr id="3" name="Tijdelijke aanduiding voor inhoud 2"/>
          <p:cNvSpPr>
            <a:spLocks noGrp="1"/>
          </p:cNvSpPr>
          <p:nvPr>
            <p:ph idx="1"/>
          </p:nvPr>
        </p:nvSpPr>
        <p:spPr/>
        <p:txBody>
          <a:bodyPr/>
          <a:lstStyle/>
          <a:p>
            <a:r>
              <a:rPr lang="nl-NL" dirty="0"/>
              <a:t>Je gaat een website maken over je product.</a:t>
            </a:r>
          </a:p>
          <a:p>
            <a:endParaRPr lang="nl-NL" dirty="0"/>
          </a:p>
          <a:p>
            <a:r>
              <a:rPr lang="nl-NL" dirty="0"/>
              <a:t>Bedenk welke sfeer je wilt creëren, welke kleuren je wilt gaan gebruiken</a:t>
            </a:r>
          </a:p>
        </p:txBody>
      </p:sp>
      <p:pic>
        <p:nvPicPr>
          <p:cNvPr id="4" name="Afbeelding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36225" y="3676729"/>
            <a:ext cx="3697877" cy="2761081"/>
          </a:xfrm>
          <a:prstGeom prst="rect">
            <a:avLst/>
          </a:prstGeom>
        </p:spPr>
      </p:pic>
    </p:spTree>
    <p:extLst>
      <p:ext uri="{BB962C8B-B14F-4D97-AF65-F5344CB8AC3E}">
        <p14:creationId xmlns:p14="http://schemas.microsoft.com/office/powerpoint/2010/main" val="4057286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Website maken</a:t>
            </a:r>
          </a:p>
        </p:txBody>
      </p:sp>
      <p:sp>
        <p:nvSpPr>
          <p:cNvPr id="3" name="Tijdelijke aanduiding voor inhoud 2"/>
          <p:cNvSpPr>
            <a:spLocks noGrp="1"/>
          </p:cNvSpPr>
          <p:nvPr>
            <p:ph idx="1"/>
          </p:nvPr>
        </p:nvSpPr>
        <p:spPr>
          <a:xfrm>
            <a:off x="2589212" y="2133600"/>
            <a:ext cx="8915400" cy="4358640"/>
          </a:xfrm>
        </p:spPr>
        <p:txBody>
          <a:bodyPr>
            <a:normAutofit/>
          </a:bodyPr>
          <a:lstStyle/>
          <a:p>
            <a:r>
              <a:rPr lang="nl-NL" dirty="0"/>
              <a:t>Ga naar </a:t>
            </a:r>
            <a:r>
              <a:rPr lang="nl-NL" dirty="0">
                <a:hlinkClick r:id="rId2"/>
              </a:rPr>
              <a:t>www.123website.nl</a:t>
            </a:r>
            <a:r>
              <a:rPr lang="nl-NL" dirty="0"/>
              <a:t> </a:t>
            </a:r>
          </a:p>
          <a:p>
            <a:r>
              <a:rPr lang="nl-NL" dirty="0"/>
              <a:t>Klik op </a:t>
            </a:r>
            <a:r>
              <a:rPr lang="nl-NL" b="1" dirty="0"/>
              <a:t>Start Hier </a:t>
            </a:r>
            <a:r>
              <a:rPr lang="nl-NL" dirty="0"/>
              <a:t>voor het maken van een eigen pagina </a:t>
            </a:r>
          </a:p>
          <a:p>
            <a:r>
              <a:rPr lang="nl-NL" dirty="0">
                <a:sym typeface="Wingdings" panose="05000000000000000000" pitchFamily="2" charset="2"/>
              </a:rPr>
              <a:t>Denk hierbij aan dat het professioneel moet zijn  je moet het kunnen delen met anderen</a:t>
            </a:r>
          </a:p>
          <a:p>
            <a:r>
              <a:rPr lang="nl-NL" dirty="0">
                <a:sym typeface="Wingdings" panose="05000000000000000000" pitchFamily="2" charset="2"/>
              </a:rPr>
              <a:t>Gebruik je privé email adres  zodat je deze ook na het behalen van diploma je website kan gebruiken</a:t>
            </a:r>
          </a:p>
          <a:p>
            <a:r>
              <a:rPr lang="nl-NL" dirty="0">
                <a:sym typeface="Wingdings" panose="05000000000000000000" pitchFamily="2" charset="2"/>
              </a:rPr>
              <a:t>Bedenk een goede website-naam  mag ook jou voor</a:t>
            </a:r>
            <a:br>
              <a:rPr lang="nl-NL" dirty="0">
                <a:sym typeface="Wingdings" panose="05000000000000000000" pitchFamily="2" charset="2"/>
              </a:rPr>
            </a:br>
            <a:r>
              <a:rPr lang="nl-NL" dirty="0">
                <a:sym typeface="Wingdings" panose="05000000000000000000" pitchFamily="2" charset="2"/>
              </a:rPr>
              <a:t>en achternaam aan elkaar zijn</a:t>
            </a:r>
          </a:p>
          <a:p>
            <a:endParaRPr lang="nl-NL" dirty="0">
              <a:sym typeface="Wingdings" panose="05000000000000000000" pitchFamily="2" charset="2"/>
            </a:endParaRPr>
          </a:p>
          <a:p>
            <a:r>
              <a:rPr lang="nl-NL" dirty="0">
                <a:sym typeface="Wingdings" panose="05000000000000000000" pitchFamily="2" charset="2"/>
              </a:rPr>
              <a:t>Voorbeeld: </a:t>
            </a:r>
            <a:r>
              <a:rPr lang="nl-NL" dirty="0">
                <a:sym typeface="Wingdings" panose="05000000000000000000" pitchFamily="2" charset="2"/>
                <a:hlinkClick r:id="rId3"/>
              </a:rPr>
              <a:t>www.joeywitte2.123website.nl</a:t>
            </a:r>
            <a:r>
              <a:rPr lang="nl-NL" dirty="0">
                <a:sym typeface="Wingdings" panose="05000000000000000000" pitchFamily="2" charset="2"/>
              </a:rPr>
              <a:t> </a:t>
            </a:r>
            <a:endParaRPr lang="nl-NL" dirty="0"/>
          </a:p>
        </p:txBody>
      </p:sp>
      <p:pic>
        <p:nvPicPr>
          <p:cNvPr id="1026" name="Picture 2" descr="Afbeeldingsresultaat voor professioneel">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287691" y="4862016"/>
            <a:ext cx="2669177" cy="17741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688076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Toevoegen kopje contact</a:t>
            </a:r>
          </a:p>
        </p:txBody>
      </p:sp>
      <p:sp>
        <p:nvSpPr>
          <p:cNvPr id="3" name="Tijdelijke aanduiding voor inhoud 2"/>
          <p:cNvSpPr>
            <a:spLocks noGrp="1"/>
          </p:cNvSpPr>
          <p:nvPr>
            <p:ph idx="1"/>
          </p:nvPr>
        </p:nvSpPr>
        <p:spPr/>
        <p:txBody>
          <a:bodyPr/>
          <a:lstStyle/>
          <a:p>
            <a:r>
              <a:rPr lang="nl-NL" dirty="0"/>
              <a:t>Klik rechts op </a:t>
            </a:r>
            <a:r>
              <a:rPr lang="nl-NL" b="1" dirty="0"/>
              <a:t>voeg een pagina toe</a:t>
            </a:r>
          </a:p>
          <a:p>
            <a:r>
              <a:rPr lang="nl-NL" dirty="0"/>
              <a:t>Kies hier voor </a:t>
            </a:r>
            <a:r>
              <a:rPr lang="nl-NL" b="1" dirty="0"/>
              <a:t>Contact</a:t>
            </a:r>
          </a:p>
          <a:p>
            <a:r>
              <a:rPr lang="nl-NL" dirty="0"/>
              <a:t>Hier kunnen mensen een bericht achter laten, deze wordt dan naar jou eigen e-mail verstuurd</a:t>
            </a:r>
          </a:p>
          <a:p>
            <a:endParaRPr lang="nl-NL" dirty="0"/>
          </a:p>
          <a:p>
            <a:endParaRPr lang="nl-NL" dirty="0"/>
          </a:p>
        </p:txBody>
      </p:sp>
      <p:pic>
        <p:nvPicPr>
          <p:cNvPr id="4" name="Afbeelding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3646" y="3656134"/>
            <a:ext cx="5734594" cy="2774934"/>
          </a:xfrm>
          <a:prstGeom prst="rect">
            <a:avLst/>
          </a:prstGeom>
        </p:spPr>
      </p:pic>
    </p:spTree>
    <p:extLst>
      <p:ext uri="{BB962C8B-B14F-4D97-AF65-F5344CB8AC3E}">
        <p14:creationId xmlns:p14="http://schemas.microsoft.com/office/powerpoint/2010/main" val="4714194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Kopjes maken</a:t>
            </a:r>
          </a:p>
        </p:txBody>
      </p:sp>
      <p:sp>
        <p:nvSpPr>
          <p:cNvPr id="3" name="Tijdelijke aanduiding voor inhoud 2"/>
          <p:cNvSpPr>
            <a:spLocks noGrp="1"/>
          </p:cNvSpPr>
          <p:nvPr>
            <p:ph idx="1"/>
          </p:nvPr>
        </p:nvSpPr>
        <p:spPr/>
        <p:txBody>
          <a:bodyPr/>
          <a:lstStyle/>
          <a:p>
            <a:r>
              <a:rPr lang="nl-NL" dirty="0"/>
              <a:t>Kopje over je product </a:t>
            </a:r>
          </a:p>
          <a:p>
            <a:r>
              <a:rPr lang="nl-NL" dirty="0"/>
              <a:t>Kopje over reclame/promotie</a:t>
            </a:r>
          </a:p>
          <a:p>
            <a:r>
              <a:rPr lang="nl-NL" dirty="0"/>
              <a:t>Kopje met jouw pitch</a:t>
            </a:r>
          </a:p>
          <a:p>
            <a:r>
              <a:rPr lang="nl-NL" dirty="0"/>
              <a:t>Kopje met de gemaakte reclame poster</a:t>
            </a:r>
          </a:p>
        </p:txBody>
      </p:sp>
      <p:pic>
        <p:nvPicPr>
          <p:cNvPr id="4" name="Afbeelding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74138" y="4318635"/>
            <a:ext cx="6810375" cy="1695450"/>
          </a:xfrm>
          <a:prstGeom prst="rect">
            <a:avLst/>
          </a:prstGeom>
        </p:spPr>
      </p:pic>
    </p:spTree>
    <p:extLst>
      <p:ext uri="{BB962C8B-B14F-4D97-AF65-F5344CB8AC3E}">
        <p14:creationId xmlns:p14="http://schemas.microsoft.com/office/powerpoint/2010/main" val="2992159258"/>
      </p:ext>
    </p:extLst>
  </p:cSld>
  <p:clrMapOvr>
    <a:masterClrMapping/>
  </p:clrMapOvr>
</p:sld>
</file>

<file path=ppt/theme/theme1.xml><?xml version="1.0" encoding="utf-8"?>
<a:theme xmlns:a="http://schemas.openxmlformats.org/drawingml/2006/main" name="Sliert">
  <a:themeElements>
    <a:clrScheme name="Sliert">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Sliert">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ert">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C6C84B1CDFEFA4AB68A6D68CE640DEB" ma:contentTypeVersion="11" ma:contentTypeDescription="Een nieuw document maken." ma:contentTypeScope="" ma:versionID="81f7cb2b497fcb7ba6a6b79a526d64ab">
  <xsd:schema xmlns:xsd="http://www.w3.org/2001/XMLSchema" xmlns:xs="http://www.w3.org/2001/XMLSchema" xmlns:p="http://schemas.microsoft.com/office/2006/metadata/properties" xmlns:ns3="7bef31bf-60ff-4af1-9ce6-9167ec380b4c" xmlns:ns4="ac6f2cd6-3d50-4905-87aa-dc8562b5ffe5" targetNamespace="http://schemas.microsoft.com/office/2006/metadata/properties" ma:root="true" ma:fieldsID="8514e8cd5329a1704c8dee65c77eaa8c" ns3:_="" ns4:_="">
    <xsd:import namespace="7bef31bf-60ff-4af1-9ce6-9167ec380b4c"/>
    <xsd:import namespace="ac6f2cd6-3d50-4905-87aa-dc8562b5ffe5"/>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Location" minOccurs="0"/>
                <xsd:element ref="ns3:MediaServiceGenerationTime" minOccurs="0"/>
                <xsd:element ref="ns3:MediaServiceEventHashCode"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bef31bf-60ff-4af1-9ce6-9167ec380b4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Location" ma:index="13" nillable="true" ma:displayName="MediaServic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c6f2cd6-3d50-4905-87aa-dc8562b5ffe5" elementFormDefault="qualified">
    <xsd:import namespace="http://schemas.microsoft.com/office/2006/documentManagement/types"/>
    <xsd:import namespace="http://schemas.microsoft.com/office/infopath/2007/PartnerControls"/>
    <xsd:element name="SharedWithUsers" ma:index="16"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Gedeeld met details" ma:internalName="SharedWithDetails" ma:readOnly="true">
      <xsd:simpleType>
        <xsd:restriction base="dms:Note">
          <xsd:maxLength value="255"/>
        </xsd:restriction>
      </xsd:simpleType>
    </xsd:element>
    <xsd:element name="SharingHintHash" ma:index="18" nillable="true" ma:displayName="Hint-hash delen"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BFDCC72-DC2D-43BF-A7CB-C60B343C1F3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bef31bf-60ff-4af1-9ce6-9167ec380b4c"/>
    <ds:schemaRef ds:uri="ac6f2cd6-3d50-4905-87aa-dc8562b5ffe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3F7AD38-36A3-4480-B30E-FC4D687CD6CB}">
  <ds:schemaRefs>
    <ds:schemaRef ds:uri="http://schemas.microsoft.com/sharepoint/v3/contenttype/forms"/>
  </ds:schemaRefs>
</ds:datastoreItem>
</file>

<file path=customXml/itemProps3.xml><?xml version="1.0" encoding="utf-8"?>
<ds:datastoreItem xmlns:ds="http://schemas.openxmlformats.org/officeDocument/2006/customXml" ds:itemID="{749D900E-5F31-465A-8337-04B5B61E1B16}">
  <ds:schemaRefs>
    <ds:schemaRef ds:uri="http://purl.org/dc/terms/"/>
    <ds:schemaRef ds:uri="ac6f2cd6-3d50-4905-87aa-dc8562b5ffe5"/>
    <ds:schemaRef ds:uri="http://purl.org/dc/elements/1.1/"/>
    <ds:schemaRef ds:uri="http://schemas.microsoft.com/office/2006/documentManagement/types"/>
    <ds:schemaRef ds:uri="http://www.w3.org/XML/1998/namespace"/>
    <ds:schemaRef ds:uri="http://schemas.microsoft.com/office/2006/metadata/properties"/>
    <ds:schemaRef ds:uri="7bef31bf-60ff-4af1-9ce6-9167ec380b4c"/>
    <ds:schemaRef ds:uri="http://schemas.microsoft.com/office/infopath/2007/PartnerControls"/>
    <ds:schemaRef ds:uri="http://schemas.openxmlformats.org/package/2006/metadata/core-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Wisp</Template>
  <TotalTime>370</TotalTime>
  <Words>467</Words>
  <Application>Microsoft Office PowerPoint</Application>
  <PresentationFormat>Breedbeeld</PresentationFormat>
  <Paragraphs>66</Paragraphs>
  <Slides>9</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9</vt:i4>
      </vt:variant>
    </vt:vector>
  </HeadingPairs>
  <TitlesOfParts>
    <vt:vector size="13" baseType="lpstr">
      <vt:lpstr>Arial</vt:lpstr>
      <vt:lpstr>Century Gothic</vt:lpstr>
      <vt:lpstr>Wingdings 3</vt:lpstr>
      <vt:lpstr>Sliert</vt:lpstr>
      <vt:lpstr>PR en promotie Website maken</vt:lpstr>
      <vt:lpstr>Deze week</vt:lpstr>
      <vt:lpstr>Terugblik vorige week   </vt:lpstr>
      <vt:lpstr>Wat is PR?</vt:lpstr>
      <vt:lpstr>Promotie</vt:lpstr>
      <vt:lpstr>Nu gaan jullie zelf aan de slag! Website maken voor je product</vt:lpstr>
      <vt:lpstr>Website maken</vt:lpstr>
      <vt:lpstr>Toevoegen kopje contact</vt:lpstr>
      <vt:lpstr>Kopjes maken</vt:lpstr>
    </vt:vector>
  </TitlesOfParts>
  <Company>Noorderpoort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Website maken</dc:title>
  <dc:creator>Jente van der Mei</dc:creator>
  <cp:lastModifiedBy>Jente van der Mei</cp:lastModifiedBy>
  <cp:revision>16</cp:revision>
  <dcterms:created xsi:type="dcterms:W3CDTF">2017-12-03T13:40:53Z</dcterms:created>
  <dcterms:modified xsi:type="dcterms:W3CDTF">2020-06-24T09:15:22Z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0x0101005C6C84B1CDFEFA4AB68A6D68CE640DEB</vt:lpwstr>
  </property>
</Properties>
</file>