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14" y="12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2.xml"/><Relationship Id="rId4" Type="http://schemas.openxmlformats.org/officeDocument/2006/relationships/presProps" Target="pres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Linkels" userId="82b2834b-7373-49b3-b259-2f89722ff704" providerId="ADAL" clId="{97DDD2AE-1B2B-498F-B84F-4D6569C7AB34}"/>
    <pc:docChg chg="modSld">
      <pc:chgData name="Steven Linkels" userId="82b2834b-7373-49b3-b259-2f89722ff704" providerId="ADAL" clId="{97DDD2AE-1B2B-498F-B84F-4D6569C7AB34}" dt="2022-09-22T08:52:34.664" v="1" actId="20577"/>
      <pc:docMkLst>
        <pc:docMk/>
      </pc:docMkLst>
      <pc:sldChg chg="modSp mod">
        <pc:chgData name="Steven Linkels" userId="82b2834b-7373-49b3-b259-2f89722ff704" providerId="ADAL" clId="{97DDD2AE-1B2B-498F-B84F-4D6569C7AB34}" dt="2022-09-22T08:52:34.664" v="1" actId="20577"/>
        <pc:sldMkLst>
          <pc:docMk/>
          <pc:sldMk cId="4132212741" sldId="257"/>
        </pc:sldMkLst>
        <pc:spChg chg="mod">
          <ac:chgData name="Steven Linkels" userId="82b2834b-7373-49b3-b259-2f89722ff704" providerId="ADAL" clId="{97DDD2AE-1B2B-498F-B84F-4D6569C7AB34}" dt="2022-09-22T08:49:35.513" v="0" actId="1076"/>
          <ac:spMkLst>
            <pc:docMk/>
            <pc:sldMk cId="4132212741" sldId="257"/>
            <ac:spMk id="21" creationId="{00000000-0000-0000-0000-000000000000}"/>
          </ac:spMkLst>
        </pc:spChg>
        <pc:spChg chg="mod">
          <ac:chgData name="Steven Linkels" userId="82b2834b-7373-49b3-b259-2f89722ff704" providerId="ADAL" clId="{97DDD2AE-1B2B-498F-B84F-4D6569C7AB34}" dt="2022-09-22T08:52:34.664" v="1" actId="20577"/>
          <ac:spMkLst>
            <pc:docMk/>
            <pc:sldMk cId="4132212741" sldId="257"/>
            <ac:spMk id="2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1731EE-F019-6C7F-0684-CE0BD7A43B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486CEA4-0E56-ADF8-182E-7D83973764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E8B89C9-8FAB-09BF-0185-AE915F2D0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4BC0-0145-4CA1-9911-A2EF5439D0B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940CB1B-FD61-BBC0-A0BD-9717A8286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9630215-EFAB-E9C0-71B5-20F64CBEC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7B01-AB04-4388-930D-E65B37BBA5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8403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D7E75B-ABEE-BFE4-A0FC-326318BF9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9D983F7-2B23-7325-8B3F-ADC41D58A7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16D4649-A66B-CC0E-295B-B99B96D0E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4BC0-0145-4CA1-9911-A2EF5439D0B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848995B-CE9C-0F31-54F1-31FA5DFA8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4EF880D-8A10-BF02-0F2C-C81FBE30C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7B01-AB04-4388-930D-E65B37BBA5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3897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24A5D9D-4816-B3EB-4424-4EAD754017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86AE0EB-F303-4B80-BF91-86281E7778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A09CD09-E054-EEAB-A6F7-9F1EB19B0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4BC0-0145-4CA1-9911-A2EF5439D0B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4328575-023C-D707-2EB4-670A2232B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90FC9CD-612C-D1C9-A919-57B1FB42C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7B01-AB04-4388-930D-E65B37BBA5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2632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18082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645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49318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5506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68794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1823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90306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206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E0B5EC-3CFD-B4AA-ABA1-4949B55CD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E754187-6491-2506-8DD2-6F37FD3E4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630B1A7-05A6-EF29-E3CD-7D6A7339F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4BC0-0145-4CA1-9911-A2EF5439D0B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9CE1511-087F-706D-A6FB-8DED58D02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FA10EF8-9897-A76E-70AE-CB6BB48AB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7B01-AB04-4388-930D-E65B37BBA5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50108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45585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8347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7416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8D2768-D22F-C082-2885-6147EB006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09AE26C-D6A1-A4CC-9D91-8996E2E420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F4DB261-D646-8012-02EA-2A5718E5F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4BC0-0145-4CA1-9911-A2EF5439D0B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F17C4B2-8B5E-8FEA-6083-E9CC2C5C3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CAA5FDA-DAC2-ED8D-9BC8-3088B6193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7B01-AB04-4388-930D-E65B37BBA5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4728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015944-B1BA-DAF5-3A75-F6D8C8D0D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FCBC8C-C0C5-0099-D131-FB71F00803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8BAD745-3BDD-6EE9-5B8C-202A3E6CD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B8BAC1B-B4FF-B3B6-179B-D6A4DF0BC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4BC0-0145-4CA1-9911-A2EF5439D0B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3445E96-9674-32A1-D19D-440AE3E36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64B7761-AE65-0142-A2A8-C9DDAE7DC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7B01-AB04-4388-930D-E65B37BBA5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7572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4A103C-24BB-C51C-6D71-9F623E869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387CE63-8509-9D44-7BD6-E6DAEB828A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7DFDCDE-E152-BAD9-B8B2-EC2C4E094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2A9FE10-F6EB-FEAE-B8A4-148464853E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601ADC5-5587-AFA0-70A8-C98C06924F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FD54D32-071D-91B2-E8FD-00DDCAD49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4BC0-0145-4CA1-9911-A2EF5439D0B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2A5D94E-2BBC-A12A-A02B-673401DB0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A11B915-2F22-3838-6DFB-466C606FE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7B01-AB04-4388-930D-E65B37BBA5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593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507EC1-A9A4-92C3-1A33-4CA90373B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9C49011-8FA6-5819-5786-3EF544A49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4BC0-0145-4CA1-9911-A2EF5439D0B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A59C13A-EF02-5C82-7BAD-1CBE35BA8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3B266D7-FB01-07B1-6FF6-78C9959EF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7B01-AB04-4388-930D-E65B37BBA5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0697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FDEA13C-27CD-7B40-9C3F-1C25C5372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4BC0-0145-4CA1-9911-A2EF5439D0B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29EF82F-BD05-79E9-5CA0-0CBCE2C7D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7982CF4-10DA-943C-9B5E-EFF7F656A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7B01-AB04-4388-930D-E65B37BBA5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3056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8C2415-3872-58B3-CC48-0C65A2735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DB79EE-7E3B-C291-0C33-3DF5D3AD7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30556C4-5073-B9E2-24D5-9437E169F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7F8B15E-D714-40F2-9D83-F6E184855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4BC0-0145-4CA1-9911-A2EF5439D0B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BEB001C-91BE-7B87-6017-98B87C54C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E4A73CB-E83E-40DF-E647-6BB33D9CE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7B01-AB04-4388-930D-E65B37BBA5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3948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A37710-0221-1559-5A3D-756047206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37DB9F3-F126-7B32-AAD9-649C7E7DF0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B252936-DF62-6461-CC5D-38E4643BD0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77E2F65-CA47-4C6D-A55C-CC2F38BBF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4BC0-0145-4CA1-9911-A2EF5439D0B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821579C-F744-B218-5599-8E20A48D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23E6D54-0931-F1D1-4E02-BFBE7D34B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7B01-AB04-4388-930D-E65B37BBA5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8842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29C240C-8D9E-17FC-DB46-CB54EB9CE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C8CF076-3299-E0A4-B554-966ED0B522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9DF5226-3FC4-66EB-A2B5-2080F5E247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F4BC0-0145-4CA1-9911-A2EF5439D0B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7FFAB37-B213-50A9-1F15-2C52BB757B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F2B2427-23E6-55FC-048A-AC5A0F264F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27B01-AB04-4388-930D-E65B37BBA5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0514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4928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kwalificaties.s-bb.nl/Details/Index/4857?type=Dossier&amp;returnUrl=%2F%3FResultaatType%3DAlles%26AardKeuzedeel%3D%26SBU%3D%26Niveau%3D%26Wettelijkeberoepsvereisten%3D%26Cohort%3D%26Schooljaar%3D%26Certificaat%3D%26Trefwoorden%3Dadviseur%2Bduurzame%2Bleefomgeving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kstvak 20"/>
          <p:cNvSpPr txBox="1"/>
          <p:nvPr/>
        </p:nvSpPr>
        <p:spPr>
          <a:xfrm>
            <a:off x="1309544" y="151085"/>
            <a:ext cx="10460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2223 ST LA2 Werken met een doelgroep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309544" y="756730"/>
            <a:ext cx="4943772" cy="8617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Leerdoel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Inzicht krijgen in kerntaak 2 van het dossier Adviseur duurzame leefomgeving.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Werkprocessen kunnen koppelen aan praktijksituaties.</a:t>
            </a:r>
            <a:endParaRPr kumimoji="0" lang="nl-NL" sz="1400" b="1" i="0" u="none" strike="noStrike" kern="1200" cap="none" spc="0" normalizeH="0" baseline="0" noProof="0" dirty="0">
              <a:ln>
                <a:noFill/>
              </a:ln>
              <a:solidFill>
                <a:srgbClr val="000644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6" charset="-128"/>
              <a:cs typeface="Arial" panose="020B0604020202020204" pitchFamily="34" charset="0"/>
            </a:endParaRP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1309544" y="1751716"/>
            <a:ext cx="4943772" cy="21852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Leerproduct</a:t>
            </a:r>
            <a:endParaRPr lang="nl-NL" sz="1400" b="1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1200" dirty="0"/>
              <a:t>Een </a:t>
            </a:r>
            <a:r>
              <a:rPr lang="nl-NL" sz="1200" dirty="0" err="1"/>
              <a:t>infographic</a:t>
            </a:r>
            <a:r>
              <a:rPr lang="nl-NL" sz="1200" dirty="0"/>
              <a:t> met een overzicht van jouw (gekozen) doelgroep en het netwerk. De werkprocessen van kerntaak 2 zijn hierin verwerkt. Hierin zit minimaal: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Demografische gegevens van de doelgroep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Communicatiekanalen en middelen passend bij de doelgroep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Cultuur aspecten van de doelgroep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Passende acties om de doelgroep te betrekken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Kansen voor de doelgroep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Betrokken partijen/netwerk omtrent de doelgroep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400" b="1" i="0" u="none" strike="noStrike" kern="1200" cap="none" spc="0" normalizeH="0" baseline="0" noProof="0" dirty="0">
              <a:ln>
                <a:noFill/>
              </a:ln>
              <a:solidFill>
                <a:srgbClr val="000644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6" charset="-128"/>
              <a:cs typeface="Arial" panose="020B0604020202020204" pitchFamily="34" charset="0"/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1309544" y="3938200"/>
            <a:ext cx="4943772" cy="233910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176213" marR="0" lvl="0" indent="-176213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76213" algn="l"/>
                <a:tab pos="1163638" algn="l"/>
              </a:tabLst>
              <a:defRPr/>
            </a:pPr>
            <a:r>
              <a:rPr kumimoji="0" lang="nl-NL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Leerpad</a:t>
            </a:r>
            <a:endParaRPr kumimoji="0" lang="nl-NL" sz="1400" b="1" i="0" u="none" strike="noStrike" kern="1200" cap="none" spc="0" normalizeH="0" baseline="0" noProof="0" dirty="0">
              <a:ln>
                <a:noFill/>
              </a:ln>
              <a:solidFill>
                <a:srgbClr val="000644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6" charset="-128"/>
              <a:cs typeface="Arial" panose="020B0604020202020204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Kies een doelgroep, het liefst passend bij de opdracht die gekozen is voor LA 1.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Bekijk Kerntaak 2 van dossier Adviseur duurzame leefomgeving.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Verzamel informatie over jouw doelgroep, o.a. demografische gegevens en cultuur.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Bepaal welke manier van communiceren passend is voor de doelgroep.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Kies passende acties om jouw doelgroep te bereiken/betrekken.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Geef weer welke kansen je ziet voor de doelgroep.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Zoek uit welke betrokken partijen of welk netwerk je inzet om de doelgroep te betrekken of om de doelgroep te bereiken.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6993732" y="3279589"/>
            <a:ext cx="4570157" cy="7386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457200" marR="0" lvl="0" indent="-457200" algn="l" defTabSz="80803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Bronnen</a:t>
            </a:r>
          </a:p>
          <a:p>
            <a:pPr marL="171450" marR="0" lvl="0" indent="-171450" algn="l" defTabSz="8080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Wiki </a:t>
            </a: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examinering </a:t>
            </a:r>
          </a:p>
          <a:p>
            <a:pPr marL="171450" marR="0" lvl="0" indent="-171450" algn="l" defTabSz="8080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  <a:hlinkClick r:id="rId3"/>
              </a:rPr>
              <a:t>Website SBB </a:t>
            </a:r>
            <a:endParaRPr kumimoji="0" lang="nl-NL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Calibri" pitchFamily="34" charset="0"/>
              <a:cs typeface="Arial" charset="0"/>
            </a:endParaRP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7026475" y="2294634"/>
            <a:ext cx="4570157" cy="7386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457200" marR="0" lvl="0" indent="-457200" algn="l" defTabSz="80803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Bijeenkomsten</a:t>
            </a:r>
          </a:p>
          <a:p>
            <a:pPr marL="457200" marR="0" lvl="0" indent="-457200" algn="l" defTabSz="8080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Online vragenuurtjes tijdens stageperiode</a:t>
            </a:r>
          </a:p>
          <a:p>
            <a:pPr marL="457200" marR="0" lvl="0" indent="-457200" algn="l" defTabSz="8080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40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Deadline product: 13 januari 2023</a:t>
            </a:r>
            <a:endParaRPr kumimoji="0" lang="nl-NL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Calibri" pitchFamily="34" charset="0"/>
              <a:cs typeface="Arial" charset="0"/>
            </a:endParaRP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7026476" y="925670"/>
            <a:ext cx="4570157" cy="11695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Samenwerking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Deze opdracht maak je alleen.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Lever je gemaakte product in via Teams. 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Bekijk de feedback van de docent. 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Stel je vragen tijdens de online bijeenkomsten.</a:t>
            </a: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srgbClr val="CCFF33"/>
                </a:solidFill>
                <a:effectLst/>
                <a:uLnTx/>
                <a:uFillTx/>
                <a:latin typeface="Arial" pitchFamily="36" charset="0"/>
                <a:ea typeface="+mn-ea"/>
                <a:cs typeface="ＭＳ Ｐゴシック" pitchFamily="36" charset="-128"/>
              </a:rPr>
              <a:t>	 </a:t>
            </a:r>
          </a:p>
        </p:txBody>
      </p:sp>
      <p:pic>
        <p:nvPicPr>
          <p:cNvPr id="29" name="Afbeelding 28"/>
          <p:cNvPicPr>
            <a:picLocks noChangeAspect="1"/>
          </p:cNvPicPr>
          <p:nvPr/>
        </p:nvPicPr>
        <p:blipFill rotWithShape="1">
          <a:blip r:embed="rId4"/>
          <a:srcRect l="21805" r="10840"/>
          <a:stretch/>
        </p:blipFill>
        <p:spPr>
          <a:xfrm>
            <a:off x="744372" y="813771"/>
            <a:ext cx="385812" cy="531573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5633" y="1751716"/>
            <a:ext cx="263290" cy="321303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4270" y="3866326"/>
            <a:ext cx="266283" cy="416301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32833" y="925670"/>
            <a:ext cx="385812" cy="263054"/>
          </a:xfrm>
          <a:prstGeom prst="rect">
            <a:avLst/>
          </a:prstGeom>
        </p:spPr>
      </p:pic>
      <p:pic>
        <p:nvPicPr>
          <p:cNvPr id="33" name="Afbeelding 3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76882" y="3349988"/>
            <a:ext cx="299225" cy="290796"/>
          </a:xfrm>
          <a:prstGeom prst="rect">
            <a:avLst/>
          </a:prstGeom>
        </p:spPr>
      </p:pic>
      <p:pic>
        <p:nvPicPr>
          <p:cNvPr id="34" name="Afbeelding 33"/>
          <p:cNvPicPr>
            <a:picLocks noChangeAspect="1"/>
          </p:cNvPicPr>
          <p:nvPr/>
        </p:nvPicPr>
        <p:blipFill rotWithShape="1">
          <a:blip r:embed="rId9"/>
          <a:srcRect l="17050" t="33024" r="61669" b="30375"/>
          <a:stretch/>
        </p:blipFill>
        <p:spPr>
          <a:xfrm>
            <a:off x="6575370" y="2322276"/>
            <a:ext cx="300737" cy="29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21274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557E4C2-62DB-444A-B82A-8310E684BEE2}"/>
</file>

<file path=customXml/itemProps2.xml><?xml version="1.0" encoding="utf-8"?>
<ds:datastoreItem xmlns:ds="http://schemas.openxmlformats.org/officeDocument/2006/customXml" ds:itemID="{2987B3BE-9B7F-4B54-85B8-60C7DF2058D4}"/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234</Words>
  <Application>Microsoft Office PowerPoint</Application>
  <PresentationFormat>Breedbeeld</PresentationFormat>
  <Paragraphs>31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1_Kantoorthema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Steven Linkels</dc:creator>
  <cp:lastModifiedBy>Steven Linkels</cp:lastModifiedBy>
  <cp:revision>1</cp:revision>
  <dcterms:created xsi:type="dcterms:W3CDTF">2022-09-22T08:43:01Z</dcterms:created>
  <dcterms:modified xsi:type="dcterms:W3CDTF">2022-09-22T08:52:36Z</dcterms:modified>
</cp:coreProperties>
</file>