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97DDD2AE-1B2B-498F-B84F-4D6569C7AB34}"/>
    <pc:docChg chg="modSld">
      <pc:chgData name="Steven Linkels" userId="82b2834b-7373-49b3-b259-2f89722ff704" providerId="ADAL" clId="{97DDD2AE-1B2B-498F-B84F-4D6569C7AB34}" dt="2022-09-22T08:52:34.664" v="1" actId="20577"/>
      <pc:docMkLst>
        <pc:docMk/>
      </pc:docMkLst>
      <pc:sldChg chg="modSp mod">
        <pc:chgData name="Steven Linkels" userId="82b2834b-7373-49b3-b259-2f89722ff704" providerId="ADAL" clId="{97DDD2AE-1B2B-498F-B84F-4D6569C7AB34}" dt="2022-09-22T08:52:34.664" v="1" actId="20577"/>
        <pc:sldMkLst>
          <pc:docMk/>
          <pc:sldMk cId="4132212741" sldId="257"/>
        </pc:sldMkLst>
        <pc:spChg chg="mod">
          <ac:chgData name="Steven Linkels" userId="82b2834b-7373-49b3-b259-2f89722ff704" providerId="ADAL" clId="{97DDD2AE-1B2B-498F-B84F-4D6569C7AB34}" dt="2022-09-22T08:49:35.513" v="0" actId="1076"/>
          <ac:spMkLst>
            <pc:docMk/>
            <pc:sldMk cId="4132212741" sldId="257"/>
            <ac:spMk id="21" creationId="{00000000-0000-0000-0000-000000000000}"/>
          </ac:spMkLst>
        </pc:spChg>
        <pc:spChg chg="mod">
          <ac:chgData name="Steven Linkels" userId="82b2834b-7373-49b3-b259-2f89722ff704" providerId="ADAL" clId="{97DDD2AE-1B2B-498F-B84F-4D6569C7AB34}" dt="2022-09-22T08:52:34.664" v="1" actId="20577"/>
          <ac:spMkLst>
            <pc:docMk/>
            <pc:sldMk cId="4132212741" sldId="257"/>
            <ac:spMk id="2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731EE-F019-6C7F-0684-CE0BD7A43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86CEA4-0E56-ADF8-182E-7D8397376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8B89C9-8FAB-09BF-0185-AE915F2D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40CB1B-FD61-BBC0-A0BD-9717A828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630215-EFAB-E9C0-71B5-20F64CBE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4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7E75B-ABEE-BFE4-A0FC-326318BF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D983F7-2B23-7325-8B3F-ADC41D58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6D4649-A66B-CC0E-295B-B99B96D0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48995B-CE9C-0F31-54F1-31FA5DFA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EF880D-8A10-BF02-0F2C-C81FBE30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89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24A5D9D-4816-B3EB-4424-4EAD75401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6AE0EB-F303-4B80-BF91-86281E777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09CD09-E054-EEAB-A6F7-9F1EB19B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328575-023C-D707-2EB4-670A2232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FC9CD-612C-D1C9-A919-57B1FB42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63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80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45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931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50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879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82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030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06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0B5EC-3CFD-B4AA-ABA1-4949B55C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754187-6491-2506-8DD2-6F37FD3E4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30B1A7-05A6-EF29-E3CD-7D6A7339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CE1511-087F-706D-A6FB-8DED58D0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A10EF8-9897-A76E-70AE-CB6BB48A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010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558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34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4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D2768-D22F-C082-2885-6147EB00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9AE26C-D6A1-A4CC-9D91-8996E2E4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4DB261-D646-8012-02EA-2A5718E5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17C4B2-8B5E-8FEA-6083-E9CC2C5C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AA5FDA-DAC2-ED8D-9BC8-3088B619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72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15944-B1BA-DAF5-3A75-F6D8C8D0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FCBC8C-C0C5-0099-D131-FB71F0080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BAD745-3BDD-6EE9-5B8C-202A3E6CD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8BAC1B-B4FF-B3B6-179B-D6A4DF0B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445E96-9674-32A1-D19D-440AE3E36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4B7761-AE65-0142-A2A8-C9DDAE7D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57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A103C-24BB-C51C-6D71-9F623E86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87CE63-8509-9D44-7BD6-E6DAEB82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DFDCDE-E152-BAD9-B8B2-EC2C4E094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2A9FE10-F6EB-FEAE-B8A4-148464853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01ADC5-5587-AFA0-70A8-C98C06924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FD54D32-071D-91B2-E8FD-00DDCAD4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A5D94E-2BBC-A12A-A02B-673401DB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11B915-2F22-3838-6DFB-466C606F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9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07EC1-A9A4-92C3-1A33-4CA90373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C49011-8FA6-5819-5786-3EF544A4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59C13A-EF02-5C82-7BAD-1CBE35BA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B266D7-FB01-07B1-6FF6-78C9959E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69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DEA13C-27CD-7B40-9C3F-1C25C537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9EF82F-BD05-79E9-5CA0-0CBCE2C7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982CF4-10DA-943C-9B5E-EFF7F656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0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C2415-3872-58B3-CC48-0C65A273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DB79EE-7E3B-C291-0C33-3DF5D3AD7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0556C4-5073-B9E2-24D5-9437E169F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F8B15E-D714-40F2-9D83-F6E18485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EB001C-91BE-7B87-6017-98B87C54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4A73CB-E83E-40DF-E647-6BB33D9C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9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37710-0221-1559-5A3D-75604720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37DB9F3-F126-7B32-AAD9-649C7E7DF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252936-DF62-6461-CC5D-38E4643BD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7E2F65-CA47-4C6D-A55C-CC2F38BB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21579C-F744-B218-5599-8E20A48D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3E6D54-0931-F1D1-4E02-BFBE7D34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84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29C240C-8D9E-17FC-DB46-CB54EB9CE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8CF076-3299-E0A4-B554-966ED0B52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DF5226-3FC4-66EB-A2B5-2080F5E24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4BC0-0145-4CA1-9911-A2EF5439D0B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FFAB37-B213-50A9-1F15-2C52BB757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2B2427-23E6-55FC-048A-AC5A0F264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27B01-AB04-4388-930D-E65B37BBA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51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92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151085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LA2 Werken met een doelgroep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kerntaak 2 van het dossier Adviseur duurzame leefomgeving.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Werkprocessen kunnen koppelen aan praktijksituaties.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751716"/>
            <a:ext cx="494377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  <a:endParaRPr lang="nl-NL" sz="14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/>
              <a:t>Een </a:t>
            </a:r>
            <a:r>
              <a:rPr lang="nl-NL" sz="1200" dirty="0" err="1"/>
              <a:t>infographic</a:t>
            </a:r>
            <a:r>
              <a:rPr lang="nl-NL" sz="1200" dirty="0"/>
              <a:t> met een overzicht van jouw (gekozen) doelgroep en het netwerk. De werkprocessen van kerntaak 2 zijn hierin verwerkt. Hierin zit minimaal: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Demografische gegevens van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Communicatiekanalen en middelen passend bij de doelgroep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Cultuur aspecten van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Passende acties om de doelgroep te betrekken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Kansen voor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Betrokken partijen/netwerk omtrent de doelgroep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938200"/>
            <a:ext cx="4943772" cy="23391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een doelgroep, het liefst passend bij de opdracht die gekozen is voor LA 1.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Bekijk Kerntaak 2 van dossier Adviseur duurzame leefomgeving.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informatie over jouw doelgroep, o.a. demografische gegevens en cultuur.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Bepaal welke manier van communiceren passend is voor de doelgroep.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passende acties om jouw doelgroep te bereiken/betrekken.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Geef weer welke kansen je ziet voor de doelgroep.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uit welke betrokken partijen of welk netwerk je inzet om de doelgroep te betrekken of om de doelgroep te bereiken.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993732" y="3279589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Wiki 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examinering 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  <a:hlinkClick r:id="rId3"/>
              </a:rPr>
              <a:t>Website SBB 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40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Deadline product: 13 januari 2023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Stel je vragen tijdens de online bijeenkomsten.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751716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70" y="3866326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349988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57E4C2-62DB-444A-B82A-8310E684BEE2}"/>
</file>

<file path=customXml/itemProps2.xml><?xml version="1.0" encoding="utf-8"?>
<ds:datastoreItem xmlns:ds="http://schemas.openxmlformats.org/officeDocument/2006/customXml" ds:itemID="{2987B3BE-9B7F-4B54-85B8-60C7DF2058D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234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1_Kantoorthema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Linkels</dc:creator>
  <cp:lastModifiedBy>Steven Linkels</cp:lastModifiedBy>
  <cp:revision>1</cp:revision>
  <dcterms:created xsi:type="dcterms:W3CDTF">2022-09-22T08:43:01Z</dcterms:created>
  <dcterms:modified xsi:type="dcterms:W3CDTF">2022-09-22T08:52:36Z</dcterms:modified>
</cp:coreProperties>
</file>