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334" r:id="rId2"/>
    <p:sldId id="271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</p:sldIdLst>
  <p:sldSz cx="9144000" cy="6858000" type="screen4x3"/>
  <p:notesSz cx="6794500" cy="9931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1748"/>
    <a:srgbClr val="00CC00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536F5-188C-441F-8D91-05B443CFDB94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7AB4-71E4-4DB5-BD16-6589CF3C54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869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A6A82-C24B-451A-8218-B7D0189FE830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353CB-87EA-403F-9423-EE1A385AE2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58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4E2687-A0C0-45A4-A753-F1012157E66E}" type="datetimeFigureOut">
              <a:rPr lang="nl-NL" smtClean="0"/>
              <a:t>19-8-2019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E97127-6ED1-4C19-B778-8E0B96694CA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SOMtoday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Voor vakantie melding gehad dat studiewijzers vanaf nu bij </a:t>
            </a:r>
            <a:r>
              <a:rPr lang="nl-NL" dirty="0" err="1"/>
              <a:t>SOMtodayDocent</a:t>
            </a:r>
            <a:r>
              <a:rPr lang="nl-NL" dirty="0"/>
              <a:t> te vinden</a:t>
            </a:r>
          </a:p>
        </p:txBody>
      </p:sp>
    </p:spTree>
    <p:extLst>
      <p:ext uri="{BB962C8B-B14F-4D97-AF65-F5344CB8AC3E}">
        <p14:creationId xmlns:p14="http://schemas.microsoft.com/office/powerpoint/2010/main" val="174768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323659" cy="208498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421331"/>
            <a:ext cx="8302105" cy="1727749"/>
          </a:xfrm>
          <a:prstGeom prst="rect">
            <a:avLst/>
          </a:prstGeom>
        </p:spPr>
      </p:pic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4258749"/>
            <a:ext cx="3459063" cy="233860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3927" y="4271624"/>
            <a:ext cx="2799922" cy="236262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8713" y="4271624"/>
            <a:ext cx="2911029" cy="215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55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16632"/>
            <a:ext cx="8229600" cy="408701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4437112"/>
            <a:ext cx="7787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Indien je al een gevuld </a:t>
            </a:r>
            <a:r>
              <a:rPr lang="nl-NL" dirty="0" err="1"/>
              <a:t>sjaboon</a:t>
            </a:r>
            <a:r>
              <a:rPr lang="nl-NL" dirty="0"/>
              <a:t> hebt gebruikt dan staan de geplande activiteiten nu per week genoteerd: Nu kun je je geplande activiteiten (les, toets </a:t>
            </a:r>
            <a:r>
              <a:rPr lang="nl-NL" dirty="0" err="1"/>
              <a:t>etc</a:t>
            </a:r>
            <a:r>
              <a:rPr lang="nl-NL" dirty="0"/>
              <a:t>) naar je geplande lessen slepen.</a:t>
            </a:r>
          </a:p>
          <a:p>
            <a:endParaRPr lang="nl-NL" dirty="0"/>
          </a:p>
          <a:p>
            <a:r>
              <a:rPr lang="nl-NL" dirty="0"/>
              <a:t>Indien je geen activiteiten hebt gepland (leeg sjabloon) dan kun je nu het huiswerk, toetsen </a:t>
            </a:r>
            <a:r>
              <a:rPr lang="nl-NL" dirty="0" err="1"/>
              <a:t>etc</a:t>
            </a:r>
            <a:r>
              <a:rPr lang="nl-NL" dirty="0"/>
              <a:t> in je studiewijzer gaan zetten (met pijl naar de betreffende les en dan op groene plus drukken en huiswerk-toets-lesstof-inleveren opdracht invoeren)</a:t>
            </a:r>
          </a:p>
        </p:txBody>
      </p:sp>
    </p:spTree>
    <p:extLst>
      <p:ext uri="{BB962C8B-B14F-4D97-AF65-F5344CB8AC3E}">
        <p14:creationId xmlns:p14="http://schemas.microsoft.com/office/powerpoint/2010/main" val="370307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3" y="0"/>
            <a:ext cx="8788774" cy="1340768"/>
          </a:xfrm>
        </p:spPr>
        <p:txBody>
          <a:bodyPr/>
          <a:lstStyle/>
          <a:p>
            <a:r>
              <a:rPr lang="nl-NL" sz="4000" dirty="0" err="1"/>
              <a:t>SOMtoday</a:t>
            </a:r>
            <a:r>
              <a:rPr lang="nl-NL" sz="4000" dirty="0"/>
              <a:t> ELO: oude situatie 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47113"/>
            <a:ext cx="8229600" cy="4032136"/>
          </a:xfrm>
          <a:prstGeom prst="rect">
            <a:avLst/>
          </a:prstGeom>
        </p:spPr>
      </p:pic>
      <p:sp>
        <p:nvSpPr>
          <p:cNvPr id="8" name="Ovaal 7"/>
          <p:cNvSpPr/>
          <p:nvPr/>
        </p:nvSpPr>
        <p:spPr>
          <a:xfrm>
            <a:off x="4499992" y="2348880"/>
            <a:ext cx="4032448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HOOG 8"/>
          <p:cNvSpPr/>
          <p:nvPr/>
        </p:nvSpPr>
        <p:spPr>
          <a:xfrm>
            <a:off x="7812360" y="3354703"/>
            <a:ext cx="288032" cy="1584176"/>
          </a:xfrm>
          <a:prstGeom prst="up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79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581128"/>
            <a:ext cx="8229600" cy="173569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68760"/>
            <a:ext cx="7833890" cy="2866057"/>
          </a:xfrm>
          <a:prstGeom prst="rect">
            <a:avLst/>
          </a:prstGeom>
        </p:spPr>
      </p:pic>
      <p:sp>
        <p:nvSpPr>
          <p:cNvPr id="9" name="Pijl-omhoog 8"/>
          <p:cNvSpPr/>
          <p:nvPr/>
        </p:nvSpPr>
        <p:spPr>
          <a:xfrm>
            <a:off x="7020272" y="4869160"/>
            <a:ext cx="216024" cy="129614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omhoog 9"/>
          <p:cNvSpPr/>
          <p:nvPr/>
        </p:nvSpPr>
        <p:spPr>
          <a:xfrm>
            <a:off x="7596336" y="1600200"/>
            <a:ext cx="216024" cy="129614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871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5736" y="188640"/>
            <a:ext cx="3997095" cy="612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4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824" y="908720"/>
            <a:ext cx="8880176" cy="2755339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 rot="6481377">
            <a:off x="4533805" y="965168"/>
            <a:ext cx="504056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77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32656"/>
            <a:ext cx="6809111" cy="6114304"/>
          </a:xfrm>
          <a:prstGeom prst="rect">
            <a:avLst/>
          </a:prstGeom>
        </p:spPr>
      </p:pic>
      <p:sp>
        <p:nvSpPr>
          <p:cNvPr id="5" name="Pijl-omhoog 4"/>
          <p:cNvSpPr/>
          <p:nvPr/>
        </p:nvSpPr>
        <p:spPr>
          <a:xfrm>
            <a:off x="6948264" y="1600200"/>
            <a:ext cx="144016" cy="11807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350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487270"/>
            <a:ext cx="5171922" cy="56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3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" name="Tijdelijke aanduiding voor inhoud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2782" y="3519127"/>
            <a:ext cx="2496763" cy="306697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447" y="-4082"/>
            <a:ext cx="2144520" cy="328897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1164" y="-4082"/>
            <a:ext cx="2049587" cy="35082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9160" y="3349746"/>
            <a:ext cx="1941351" cy="313563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30956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9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Stappenplan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Sjabloon maken (nieuw óf kopie van studiewijzer van vorig jaar).</a:t>
            </a:r>
          </a:p>
          <a:p>
            <a:pPr marL="0" indent="0">
              <a:buNone/>
            </a:pPr>
            <a:r>
              <a:rPr lang="nl-NL" dirty="0"/>
              <a:t>	- </a:t>
            </a:r>
            <a:r>
              <a:rPr lang="nl-NL" sz="2000" dirty="0"/>
              <a:t>nieuw sjabloon: in ieder geval de </a:t>
            </a:r>
            <a:r>
              <a:rPr lang="nl-NL" sz="2000" dirty="0" err="1"/>
              <a:t>jaargebonden</a:t>
            </a:r>
            <a:r>
              <a:rPr lang="nl-NL" sz="2000" dirty="0"/>
              <a:t> 	informatie zetten (wikiwijs – planner – nakijkboekjes 	etc.).</a:t>
            </a:r>
          </a:p>
          <a:p>
            <a:pPr marL="0" indent="0">
              <a:buNone/>
            </a:pPr>
            <a:r>
              <a:rPr lang="nl-NL" sz="2000" dirty="0"/>
              <a:t>	- bestaande studiewijzer: neemt de info vanuit vorig jaar 	over. Controleer of je dit nog in orde 	is.</a:t>
            </a:r>
          </a:p>
          <a:p>
            <a:pPr marL="457200" indent="-457200">
              <a:buAutoNum type="arabicPeriod" startAt="2"/>
            </a:pPr>
            <a:r>
              <a:rPr lang="nl-NL" dirty="0"/>
              <a:t>Studiewijzer maken door een sjabloon te koppelen     	aan een lesgroep.</a:t>
            </a:r>
          </a:p>
          <a:p>
            <a:pPr marL="457200" indent="-457200">
              <a:buAutoNum type="arabicPeriod" startAt="2"/>
            </a:pPr>
            <a:r>
              <a:rPr lang="nl-NL" dirty="0"/>
              <a:t>Indien items per week aanwezig zijn, dan koppelen aan de juiste les.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3620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1071</TotalTime>
  <Words>109</Words>
  <Application>Microsoft Office PowerPoint</Application>
  <PresentationFormat>Diavoorstelling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Palatino Linotype</vt:lpstr>
      <vt:lpstr>Executive</vt:lpstr>
      <vt:lpstr>SOMtoday </vt:lpstr>
      <vt:lpstr>SOMtoday ELO: oude situatie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Stappenplan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Linda le Grand</cp:lastModifiedBy>
  <cp:revision>105</cp:revision>
  <cp:lastPrinted>2016-03-15T11:49:48Z</cp:lastPrinted>
  <dcterms:created xsi:type="dcterms:W3CDTF">2016-03-13T11:27:46Z</dcterms:created>
  <dcterms:modified xsi:type="dcterms:W3CDTF">2019-08-19T11:41:28Z</dcterms:modified>
</cp:coreProperties>
</file>