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Lagas" userId="S::t.lagas@yuverta.nl::dc19a49f-3731-4ec5-b698-cc42c7c8f0e3" providerId="AD" clId="Web-{C6191081-F82B-43D6-8D2B-1337B6F2264C}"/>
    <pc:docChg chg="modSld">
      <pc:chgData name="Tim Lagas" userId="S::t.lagas@yuverta.nl::dc19a49f-3731-4ec5-b698-cc42c7c8f0e3" providerId="AD" clId="Web-{C6191081-F82B-43D6-8D2B-1337B6F2264C}" dt="2022-02-17T09:18:05.091" v="34" actId="20577"/>
      <pc:docMkLst>
        <pc:docMk/>
      </pc:docMkLst>
      <pc:sldChg chg="modSp">
        <pc:chgData name="Tim Lagas" userId="S::t.lagas@yuverta.nl::dc19a49f-3731-4ec5-b698-cc42c7c8f0e3" providerId="AD" clId="Web-{C6191081-F82B-43D6-8D2B-1337B6F2264C}" dt="2022-02-17T09:18:05.091" v="34" actId="20577"/>
        <pc:sldMkLst>
          <pc:docMk/>
          <pc:sldMk cId="4132212741" sldId="256"/>
        </pc:sldMkLst>
        <pc:spChg chg="mod">
          <ac:chgData name="Tim Lagas" userId="S::t.lagas@yuverta.nl::dc19a49f-3731-4ec5-b698-cc42c7c8f0e3" providerId="AD" clId="Web-{C6191081-F82B-43D6-8D2B-1337B6F2264C}" dt="2022-02-17T09:18:05.091" v="34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Marieke Drabbe" userId="5622c14e-c4d0-438c-800f-36f96fa97e55" providerId="ADAL" clId="{BFC54E60-1B5A-464C-A518-68E78015FFF6}"/>
    <pc:docChg chg="modSld">
      <pc:chgData name="Marieke Drabbe" userId="5622c14e-c4d0-438c-800f-36f96fa97e55" providerId="ADAL" clId="{BFC54E60-1B5A-464C-A518-68E78015FFF6}" dt="2022-02-08T10:57:52.328" v="17" actId="1076"/>
      <pc:docMkLst>
        <pc:docMk/>
      </pc:docMkLst>
      <pc:sldChg chg="addSp delSp modSp mod">
        <pc:chgData name="Marieke Drabbe" userId="5622c14e-c4d0-438c-800f-36f96fa97e55" providerId="ADAL" clId="{BFC54E60-1B5A-464C-A518-68E78015FFF6}" dt="2022-02-08T10:57:52.328" v="17" actId="1076"/>
        <pc:sldMkLst>
          <pc:docMk/>
          <pc:sldMk cId="4132212741" sldId="256"/>
        </pc:sldMkLst>
        <pc:spChg chg="mod">
          <ac:chgData name="Marieke Drabbe" userId="5622c14e-c4d0-438c-800f-36f96fa97e55" providerId="ADAL" clId="{BFC54E60-1B5A-464C-A518-68E78015FFF6}" dt="2022-02-08T10:46:29.137" v="3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BFC54E60-1B5A-464C-A518-68E78015FFF6}" dt="2022-02-08T10:55:18.842" v="6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BFC54E60-1B5A-464C-A518-68E78015FFF6}" dt="2022-02-08T10:55:43.513" v="10" actId="20577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BFC54E60-1B5A-464C-A518-68E78015FFF6}" dt="2022-02-08T10:56:20.591" v="12" actId="20577"/>
          <ac:spMkLst>
            <pc:docMk/>
            <pc:sldMk cId="4132212741" sldId="256"/>
            <ac:spMk id="26" creationId="{00000000-0000-0000-0000-000000000000}"/>
          </ac:spMkLst>
        </pc:spChg>
        <pc:picChg chg="del">
          <ac:chgData name="Marieke Drabbe" userId="5622c14e-c4d0-438c-800f-36f96fa97e55" providerId="ADAL" clId="{BFC54E60-1B5A-464C-A518-68E78015FFF6}" dt="2022-02-08T10:57:46.588" v="13" actId="478"/>
          <ac:picMkLst>
            <pc:docMk/>
            <pc:sldMk cId="4132212741" sldId="256"/>
            <ac:picMk id="1026" creationId="{6A053F33-C49D-4637-AC9E-567706ADC5FC}"/>
          </ac:picMkLst>
        </pc:picChg>
        <pc:picChg chg="add mod">
          <ac:chgData name="Marieke Drabbe" userId="5622c14e-c4d0-438c-800f-36f96fa97e55" providerId="ADAL" clId="{BFC54E60-1B5A-464C-A518-68E78015FFF6}" dt="2022-02-08T10:57:52.328" v="17" actId="1076"/>
          <ac:picMkLst>
            <pc:docMk/>
            <pc:sldMk cId="4132212741" sldId="256"/>
            <ac:picMk id="1028" creationId="{CECB9A91-02E1-46F1-80B8-591509850FAD}"/>
          </ac:picMkLst>
        </pc:picChg>
      </pc:sldChg>
    </pc:docChg>
  </pc:docChgLst>
  <pc:docChgLst>
    <pc:chgData name="Thomas Noordeloos" userId="df9f46e9-7760-4f6a-814f-9e8180d7b46a" providerId="ADAL" clId="{76895434-E34F-480A-B967-21C6B3F9AC9F}"/>
    <pc:docChg chg="modSld">
      <pc:chgData name="Thomas Noordeloos" userId="df9f46e9-7760-4f6a-814f-9e8180d7b46a" providerId="ADAL" clId="{76895434-E34F-480A-B967-21C6B3F9AC9F}" dt="2022-02-22T12:36:55.279" v="11" actId="20577"/>
      <pc:docMkLst>
        <pc:docMk/>
      </pc:docMkLst>
      <pc:sldChg chg="modSp mod">
        <pc:chgData name="Thomas Noordeloos" userId="df9f46e9-7760-4f6a-814f-9e8180d7b46a" providerId="ADAL" clId="{76895434-E34F-480A-B967-21C6B3F9AC9F}" dt="2022-02-22T12:36:55.279" v="11" actId="20577"/>
        <pc:sldMkLst>
          <pc:docMk/>
          <pc:sldMk cId="4132212741" sldId="256"/>
        </pc:sldMkLst>
        <pc:spChg chg="mod">
          <ac:chgData name="Thomas Noordeloos" userId="df9f46e9-7760-4f6a-814f-9e8180d7b46a" providerId="ADAL" clId="{76895434-E34F-480A-B967-21C6B3F9AC9F}" dt="2022-02-22T12:36:55.279" v="11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cbs.nl/nl-nl/publicatie/2018/47/trendrapport-toerisme-recreatie-en-vrije-tijd-2018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>
                <a:latin typeface="Arial" panose="020B0604020202020204" pitchFamily="34" charset="0"/>
                <a:cs typeface="Arial" panose="020B0604020202020204" pitchFamily="34" charset="0"/>
              </a:rPr>
              <a:t>2122 SVT LA2 Trends en ontwikkelingen VT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/>
              <a:t>Je kunt onderzoek doen naar de maatschappelijke trends en ontwikkelingen op het gebied van vrijetijdsbesteding.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/>
              <a:t>Je kunt voorbeelden geven van trends en ontwikkelingen (T&amp;O) op het gebied van vrijetijdsbesteding.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19087" y="2421220"/>
            <a:ext cx="4943772" cy="9079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300">
                <a:ea typeface="Calibri" pitchFamily="34" charset="0"/>
                <a:cs typeface="Arial" charset="0"/>
              </a:rPr>
              <a:t>Een verslag met daarin per maatschappelijke uitdaging minimaal 2 uitgewerkte T&amp;O onderbouwd met actuele en betrouwbare bronnen.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19087" y="3516662"/>
            <a:ext cx="4943772" cy="21082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>
                <a:ea typeface="Calibri" pitchFamily="34" charset="0"/>
                <a:cs typeface="Arial" charset="0"/>
              </a:rPr>
              <a:t>In totaal ga je op zoek naar minimaal 6 T&amp;O op het gebied van vrijetijdsbesteding.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>
                <a:ea typeface="Calibri" pitchFamily="34" charset="0"/>
                <a:cs typeface="Arial" charset="0"/>
              </a:rPr>
              <a:t>Koppel de 6 T&amp;O op het gebied van vrijetijdsbesteding aan de uitdagingen/problemen van de stad van de toekomst.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>
                <a:ea typeface="Calibri" pitchFamily="34" charset="0"/>
                <a:cs typeface="Arial" charset="0"/>
              </a:rPr>
              <a:t>Onderbouw de T&amp;O met actuele en betrouwbare bronnen.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>
                <a:ea typeface="Calibri" pitchFamily="34" charset="0"/>
                <a:cs typeface="Arial" charset="0"/>
              </a:rPr>
              <a:t>Beschrijf per T&amp;O waarom het belangrijk is voor de stad van de toekomst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>
                <a:ea typeface="Calibri" pitchFamily="34" charset="0"/>
                <a:cs typeface="Arial" charset="0"/>
              </a:rPr>
              <a:t>Denk hierbij aan de behandelde thema’s zoals ‘robotisering’, ‘de 4e Industriële Revolutie’ en ‘The Internet of </a:t>
            </a:r>
            <a:r>
              <a:rPr lang="nl-NL" sz="1300" err="1">
                <a:ea typeface="Calibri" pitchFamily="34" charset="0"/>
                <a:cs typeface="Arial" charset="0"/>
              </a:rPr>
              <a:t>Things</a:t>
            </a:r>
            <a:r>
              <a:rPr lang="nl-NL" sz="1300">
                <a:ea typeface="Calibri" pitchFamily="34" charset="0"/>
                <a:cs typeface="Arial" charset="0"/>
              </a:rPr>
              <a:t>’.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97424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 marL="0" indent="0">
              <a:defRPr/>
            </a:pP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3"/>
              </a:rPr>
              <a:t>https://www.cbs.nl/nl-nl/publicatie/2018/47/trendrapport-toerisme-recreatie-en-vrije-tijd-2018</a:t>
            </a: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>
                <a:ea typeface="Calibri" pitchFamily="34" charset="0"/>
                <a:cs typeface="Arial" charset="0"/>
              </a:rPr>
              <a:t>Bijeenkomsten specialisatie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>
                <a:ea typeface="Calibri" pitchFamily="34" charset="0"/>
                <a:cs typeface="Arial" charset="0"/>
              </a:rPr>
              <a:t>Bijeenkomsten 4e Industriële Revolutie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friends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18-03-2022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 bijeenkomst: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24-03-2022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4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7130" y="2421220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4478" y="3516662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9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028" name="Picture 4" descr="Duurzaamheid - SeaWindAdventures.com">
            <a:extLst>
              <a:ext uri="{FF2B5EF4-FFF2-40B4-BE49-F238E27FC236}">
                <a16:creationId xmlns:a16="http://schemas.microsoft.com/office/drawing/2014/main" id="{CECB9A91-02E1-46F1-80B8-591509850F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476" y="4621401"/>
            <a:ext cx="1393989" cy="1393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4" ma:contentTypeDescription="Een nieuw document maken." ma:contentTypeScope="" ma:versionID="a3c3b2d2316bbff68d369b35dcdb8578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0dc031163889b163ad3cab64943a7718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E87118-A06A-4A97-A84F-4DF547C5C509}"/>
</file>

<file path=customXml/itemProps2.xml><?xml version="1.0" encoding="utf-8"?>
<ds:datastoreItem xmlns:ds="http://schemas.openxmlformats.org/officeDocument/2006/customXml" ds:itemID="{368D544E-493A-49DC-8C7E-360155C0D785}">
  <ds:schemaRefs>
    <ds:schemaRef ds:uri="http://schemas.microsoft.com/office/2006/metadata/properties"/>
    <ds:schemaRef ds:uri="2c4f0c93-2979-4f27-aab2-70de95932352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  <ds:schemaRef ds:uri="c6f82ce1-f6df-49a5-8b49-cf8409a27aa4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Office PowerPoint</Application>
  <PresentationFormat>Breedbeeld</PresentationFormat>
  <Paragraphs>23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Thomas Noordeloos</cp:lastModifiedBy>
  <cp:revision>1</cp:revision>
  <dcterms:created xsi:type="dcterms:W3CDTF">2017-04-20T10:37:43Z</dcterms:created>
  <dcterms:modified xsi:type="dcterms:W3CDTF">2022-02-22T12:36:58Z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</Properties>
</file>