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258" r:id="rId6"/>
    <p:sldId id="257" r:id="rId7"/>
    <p:sldId id="260" r:id="rId8"/>
    <p:sldId id="262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30C583-CCA8-418F-8534-9A540F9AAB22}" v="73" dt="2023-03-03T14:30:31.6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9" d="100"/>
          <a:sy n="39" d="100"/>
        </p:scale>
        <p:origin x="8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Linkels" userId="82b2834b-7373-49b3-b259-2f89722ff704" providerId="ADAL" clId="{D730C583-CCA8-418F-8534-9A540F9AAB22}"/>
    <pc:docChg chg="custSel modSld">
      <pc:chgData name="Steven Linkels" userId="82b2834b-7373-49b3-b259-2f89722ff704" providerId="ADAL" clId="{D730C583-CCA8-418F-8534-9A540F9AAB22}" dt="2023-03-03T13:12:23.606" v="70" actId="20577"/>
      <pc:docMkLst>
        <pc:docMk/>
      </pc:docMkLst>
      <pc:sldChg chg="modSp mod">
        <pc:chgData name="Steven Linkels" userId="82b2834b-7373-49b3-b259-2f89722ff704" providerId="ADAL" clId="{D730C583-CCA8-418F-8534-9A540F9AAB22}" dt="2023-03-03T13:12:23.606" v="70" actId="20577"/>
        <pc:sldMkLst>
          <pc:docMk/>
          <pc:sldMk cId="2206810448" sldId="258"/>
        </pc:sldMkLst>
        <pc:spChg chg="mod">
          <ac:chgData name="Steven Linkels" userId="82b2834b-7373-49b3-b259-2f89722ff704" providerId="ADAL" clId="{D730C583-CCA8-418F-8534-9A540F9AAB22}" dt="2023-03-03T13:12:23.606" v="70" actId="20577"/>
          <ac:spMkLst>
            <pc:docMk/>
            <pc:sldMk cId="2206810448" sldId="258"/>
            <ac:spMk id="3" creationId="{8EA07A9D-577D-3B9C-FB4D-FA7BA7885F5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36DBF-3351-41E5-8FCA-9EC6E9D75F49}" type="datetimeFigureOut">
              <a:rPr lang="nl-NL" smtClean="0"/>
              <a:t>3-3-2023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DF894-50B9-4398-86B2-9CBFAACD17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6907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Eventueel klassikaal</a:t>
            </a:r>
            <a:r>
              <a:rPr lang="nl-NL" baseline="0" dirty="0"/>
              <a:t> kort nabespreken wat de bevindingen waren. Wat is je opgevallen? Heb je nieuwe dingen gehoord?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A676A-95DA-404F-8CA7-F81931FFC89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71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481804-3C6C-BE57-3F7A-E4E0702E8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5549701-639D-68B1-52A3-4F9EC8F0B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C8F256-266B-E741-BE37-72B1B1882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D190-8804-44E3-9607-38D9F0A4F3F8}" type="datetimeFigureOut">
              <a:rPr lang="nl-NL" smtClean="0"/>
              <a:t>3-3-2023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FC1995-06C0-2076-D02B-60E50A613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22341A-832B-0696-224E-375B2AFA8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98AB-786A-468B-AF66-343FEA3C00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5543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D1284B-C779-3D98-EF9F-CC3C204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563A385-CEFD-2229-36A2-D1A07F86F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F89971-4FB6-B2D4-CD91-EF0702AFB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D190-8804-44E3-9607-38D9F0A4F3F8}" type="datetimeFigureOut">
              <a:rPr lang="nl-NL" smtClean="0"/>
              <a:t>3-3-2023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269EC6-A443-23EB-64D6-D835D634E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3D00E57-4CD4-7CC0-E854-777130930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98AB-786A-468B-AF66-343FEA3C00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2802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4A8EE66-817F-9D62-F85C-294C5C3C07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0A3F47A-2FEE-750D-E4D2-2E5CB3A98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B3D30B-FA25-B074-6187-78DA64965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D190-8804-44E3-9607-38D9F0A4F3F8}" type="datetimeFigureOut">
              <a:rPr lang="nl-NL" smtClean="0"/>
              <a:t>3-3-2023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816010-BA0F-7C95-6122-82FA11CB3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0C386D-F07D-0D93-9E13-6946B408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98AB-786A-468B-AF66-343FEA3C00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376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7AAB4A-A492-7B53-7406-83080DD98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894167-332D-22A3-F2D1-6B3992C50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B470E4-2638-1F17-3D9D-703D2C946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D190-8804-44E3-9607-38D9F0A4F3F8}" type="datetimeFigureOut">
              <a:rPr lang="nl-NL" smtClean="0"/>
              <a:t>3-3-2023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8F36A0-CC79-0E41-18D3-D95C95DBB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E7279A-CB4D-0478-AF3F-E089F9534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98AB-786A-468B-AF66-343FEA3C00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5064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E21EE4-3301-F71B-5913-ED99FF0D9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84E141-C804-41A5-E954-8D0DE24CF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7B9AE7-FDE7-9DBD-DB67-A5111E2EA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D190-8804-44E3-9607-38D9F0A4F3F8}" type="datetimeFigureOut">
              <a:rPr lang="nl-NL" smtClean="0"/>
              <a:t>3-3-2023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BA0571-C00B-A1AE-263B-8E45CE118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C7676C-0F67-A645-5CCF-115CDD169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98AB-786A-468B-AF66-343FEA3C00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07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99CD7-4F46-9572-2957-72FCD54FF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B05C5E-EC69-7648-AF72-AB44A91EB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796168B-8266-1DD3-6395-C811F2054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8A6BB61-5EE1-920C-BB1E-48A70049E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D190-8804-44E3-9607-38D9F0A4F3F8}" type="datetimeFigureOut">
              <a:rPr lang="nl-NL" smtClean="0"/>
              <a:t>3-3-2023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00034C5-7FBE-DD6F-E20A-C3D9FBBA8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B9BF5B1-F18C-66A7-381A-F9F65EDC4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98AB-786A-468B-AF66-343FEA3C00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217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6A9571-44C9-3D80-9B0E-BBAE04022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60CDB9-3547-D6CF-A29F-1B940F88C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12B6A07-1B36-D273-CB84-95FD5CB3D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7AE84A9-1399-1DE4-4D68-9B5B591866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691431F-5D95-A70C-D406-42A8738812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AF89F51-226B-BA5A-1A06-932B00CA7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D190-8804-44E3-9607-38D9F0A4F3F8}" type="datetimeFigureOut">
              <a:rPr lang="nl-NL" smtClean="0"/>
              <a:t>3-3-2023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BCEA06B-7325-FE98-0440-94FB7A02D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1808EDA-2193-0080-2FCC-0983940F6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98AB-786A-468B-AF66-343FEA3C00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5354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2E9F71-3A2B-F7CA-CEFC-BC4B6AF4E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E91057B-B7B3-FF70-30D7-914BEEDE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D190-8804-44E3-9607-38D9F0A4F3F8}" type="datetimeFigureOut">
              <a:rPr lang="nl-NL" smtClean="0"/>
              <a:t>3-3-2023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2BB3BEB-3EBC-02A5-6284-A65934F6E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765577D-9E0F-1C3B-8D70-4D8580F66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98AB-786A-468B-AF66-343FEA3C00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604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448DBC1-DF40-93F6-16D3-D4E6E4C9E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D190-8804-44E3-9607-38D9F0A4F3F8}" type="datetimeFigureOut">
              <a:rPr lang="nl-NL" smtClean="0"/>
              <a:t>3-3-2023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D3E8B8B-A3A9-066B-379C-E288EA68A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2D3709C-9B7E-30CB-887A-62057B17D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98AB-786A-468B-AF66-343FEA3C00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459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6C4D6A-C5A4-805C-F2BB-48AEF83B2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3C6240-F8B8-E0E4-02EA-641EE6F18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DB07FF3-2A21-548B-9BAF-7669012CC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C07AC9F-67EB-F1EB-F3C7-710A4D6D7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D190-8804-44E3-9607-38D9F0A4F3F8}" type="datetimeFigureOut">
              <a:rPr lang="nl-NL" smtClean="0"/>
              <a:t>3-3-2023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8A097E9-ED85-11CC-6037-C53610834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51E5240-31CA-FC47-F54E-1479961D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98AB-786A-468B-AF66-343FEA3C00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3554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2D19FD-DE01-BB52-9C89-9C9D05AF4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7F77FCB-9173-C338-9A89-EBD42C5B3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5C6C75E-56F0-D55E-5E71-63EE0CB32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72B5215-90C3-0CCC-923A-4F694ABDF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D190-8804-44E3-9607-38D9F0A4F3F8}" type="datetimeFigureOut">
              <a:rPr lang="nl-NL" smtClean="0"/>
              <a:t>3-3-2023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3A19AB5-FF6E-1E15-6B9A-E8EB340A5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874D3E2-D9B7-310B-6880-FA0A365A1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98AB-786A-468B-AF66-343FEA3C00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40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081D548-C0EB-7A7B-96A9-06302B6DE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6F5F63-417C-FDDA-42EB-75C2932EB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9EC9F3-3347-D918-E5F2-37EDFAB166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7D190-8804-44E3-9607-38D9F0A4F3F8}" type="datetimeFigureOut">
              <a:rPr lang="nl-NL" smtClean="0"/>
              <a:t>3-3-2023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77ED3C-44B8-8D64-1297-B702CB0ED6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A071E8-C327-363F-4159-64521E225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198AB-786A-468B-AF66-343FEA3C00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271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ditorial Book Reviews - Independent Book Review">
            <a:extLst>
              <a:ext uri="{FF2B5EF4-FFF2-40B4-BE49-F238E27FC236}">
                <a16:creationId xmlns:a16="http://schemas.microsoft.com/office/drawing/2014/main" id="{5A66020B-44CC-4623-6CF7-4C19B4B499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2CE2293-31AE-48CB-C81E-788242AA8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7175"/>
            <a:ext cx="9144000" cy="1983105"/>
          </a:xfrm>
        </p:spPr>
        <p:txBody>
          <a:bodyPr>
            <a:normAutofit/>
          </a:bodyPr>
          <a:lstStyle/>
          <a:p>
            <a:r>
              <a:rPr lang="nl-NL" sz="6600" dirty="0">
                <a:solidFill>
                  <a:srgbClr val="FFFFFF"/>
                </a:solidFill>
              </a:rPr>
              <a:t>Stagebegeleiding lesweek 4 – P3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9859202-2421-ED95-EDE3-BD16A7ED8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9234" y="3256407"/>
            <a:ext cx="9144000" cy="1536192"/>
          </a:xfrm>
        </p:spPr>
        <p:txBody>
          <a:bodyPr>
            <a:normAutofit fontScale="25000" lnSpcReduction="20000"/>
          </a:bodyPr>
          <a:lstStyle/>
          <a:p>
            <a:r>
              <a:rPr lang="nl-NL" sz="9600" b="1" dirty="0"/>
              <a:t>Planning van vandaag: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9600" dirty="0"/>
              <a:t>Editorial 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9600" dirty="0"/>
              <a:t>Contact stagebegeleider en afspraak inplannen tussenbeoordeling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9600" dirty="0"/>
              <a:t>Twee wekelijkse reflectie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9600" dirty="0"/>
              <a:t>Jezelf presenteren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9600" dirty="0"/>
              <a:t>Doorwerken aan LA2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9600" dirty="0"/>
              <a:t>Overige vragen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800" dirty="0">
              <a:solidFill>
                <a:srgbClr val="FFFF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800" dirty="0">
              <a:solidFill>
                <a:srgbClr val="FFFFFF"/>
              </a:solidFill>
            </a:endParaRP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46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4BB09D-C52A-5A0E-B296-B3A4F7727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1056566"/>
          </a:xfrm>
        </p:spPr>
        <p:txBody>
          <a:bodyPr/>
          <a:lstStyle/>
          <a:p>
            <a:pPr algn="ctr"/>
            <a:r>
              <a:rPr lang="nl-NL" b="1" dirty="0"/>
              <a:t>Editorial Review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A07A9D-577D-3B9C-FB4D-FA7BA788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4822"/>
            <a:ext cx="10515600" cy="51021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Hoe gaan we te werk?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>
                <a:sym typeface="Wingdings" panose="05000000000000000000" pitchFamily="2" charset="2"/>
              </a:rPr>
              <a:t>3 nummers worden er willekeurig uitgehaald, ben jij het nummer? Stuur de feedback door via Teams naar mij. Deze gaan we klassikaal bespreken.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>
                <a:sym typeface="Wingdings" panose="05000000000000000000" pitchFamily="2" charset="2"/>
              </a:rPr>
              <a:t>De bedoeling was dat je kritisch hebt gekeken naar het werk van de ander, zijn de leerdoelen haalbaar etc.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>
                <a:sym typeface="Wingdings" panose="05000000000000000000" pitchFamily="2" charset="2"/>
              </a:rPr>
              <a:t>Wat valt je op aan de feedback? Is het duidelijke en heldere feedback of nou juist niet? Open het word 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   bestand Editorial Review op </a:t>
            </a:r>
            <a:r>
              <a:rPr lang="nl-NL">
                <a:sym typeface="Wingdings" panose="05000000000000000000" pitchFamily="2" charset="2"/>
              </a:rPr>
              <a:t>de Wiki</a:t>
            </a: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Ongeveer 5 minuten per klassikale 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feedback</a:t>
            </a:r>
          </a:p>
          <a:p>
            <a:pPr>
              <a:buFont typeface="Wingdings" panose="05000000000000000000" pitchFamily="2" charset="2"/>
              <a:buChar char="à"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51B96D6-3466-2BF0-9ECD-AB778A3EBB8F}"/>
              </a:ext>
            </a:extLst>
          </p:cNvPr>
          <p:cNvSpPr txBox="1"/>
          <p:nvPr/>
        </p:nvSpPr>
        <p:spPr>
          <a:xfrm>
            <a:off x="6835901" y="4272677"/>
            <a:ext cx="70726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Daan B. 	6	Louk	16	Merel	2</a:t>
            </a:r>
          </a:p>
          <a:p>
            <a:r>
              <a:rPr lang="nl-NL" dirty="0"/>
              <a:t>Beer 	14	Tijn	3	Esmee	9</a:t>
            </a:r>
          </a:p>
          <a:p>
            <a:r>
              <a:rPr lang="nl-NL" dirty="0" err="1"/>
              <a:t>Marly</a:t>
            </a:r>
            <a:r>
              <a:rPr lang="nl-NL" dirty="0"/>
              <a:t>	1	Niels	11	Teddy	5</a:t>
            </a:r>
          </a:p>
          <a:p>
            <a:r>
              <a:rPr lang="nl-NL" dirty="0"/>
              <a:t>Daan D.	4	Sven 	13	Lieke 	7</a:t>
            </a:r>
          </a:p>
          <a:p>
            <a:r>
              <a:rPr lang="nl-NL" dirty="0" err="1"/>
              <a:t>Zenna</a:t>
            </a:r>
            <a:r>
              <a:rPr lang="nl-NL" dirty="0"/>
              <a:t>	12	Max	8	Ole	10</a:t>
            </a:r>
          </a:p>
          <a:p>
            <a:r>
              <a:rPr lang="nl-NL" dirty="0"/>
              <a:t>Nicky	15	Lucas	17	Noor	18</a:t>
            </a:r>
          </a:p>
          <a:p>
            <a:r>
              <a:rPr lang="nl-NL" dirty="0"/>
              <a:t>Wouter	19	Sil	20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681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BCA66C-938B-E2CC-D952-7BBCF49EE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76" y="28296"/>
            <a:ext cx="4368602" cy="1956841"/>
          </a:xfrm>
        </p:spPr>
        <p:txBody>
          <a:bodyPr anchor="b">
            <a:normAutofit/>
          </a:bodyPr>
          <a:lstStyle/>
          <a:p>
            <a:r>
              <a:rPr lang="nl-NL" sz="3400" b="1" dirty="0"/>
              <a:t>Contact stagebegeleider en afspraak inplannen tussenbeoordeling 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F6F147-AB9F-A256-E14B-07AF1651E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796" y="1972794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dirty="0"/>
              <a:t>Wij docenten nemen contact op met jullie praktijkbegeleiders en plannen een afspraak in voor de tussenbeoordeling. Heb je hier nog niks over gehoord? Vraag het morgen (09-03-2023) even aan je praktijkbegeleider, weet die van niks stuur mij dan een bericht. Dan ga ik de docent erop attenderen dat het nog moet gebeuren</a:t>
            </a:r>
            <a:r>
              <a:rPr lang="nl-NL" sz="2200" dirty="0">
                <a:sym typeface="Wingdings" panose="05000000000000000000" pitchFamily="2" charset="2"/>
              </a:rPr>
              <a:t>.</a:t>
            </a:r>
            <a:endParaRPr lang="nl-NL" sz="22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6A9EE8C-332C-9477-F192-5EF8AE6180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" r="14661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5164713-5901-06A2-BC13-5553851B7DA3}"/>
              </a:ext>
            </a:extLst>
          </p:cNvPr>
          <p:cNvSpPr txBox="1"/>
          <p:nvPr/>
        </p:nvSpPr>
        <p:spPr>
          <a:xfrm>
            <a:off x="638201" y="5008780"/>
            <a:ext cx="4240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Beoordelingsformulier is te vinden op de Wiki bij </a:t>
            </a:r>
            <a:r>
              <a:rPr lang="nl-NL" b="1" dirty="0"/>
              <a:t>Beoordeling van stage </a:t>
            </a:r>
            <a:r>
              <a:rPr lang="nl-NL" dirty="0">
                <a:sym typeface="Wingdings" panose="05000000000000000000" pitchFamily="2" charset="2"/>
              </a:rPr>
              <a:t> Beoordeling door stage</a:t>
            </a:r>
          </a:p>
          <a:p>
            <a:r>
              <a:rPr lang="nl-NL" b="1" dirty="0">
                <a:sym typeface="Wingdings" panose="05000000000000000000" pitchFamily="2" charset="2"/>
              </a:rPr>
              <a:t>Belangrijk: </a:t>
            </a:r>
            <a:r>
              <a:rPr lang="nl-NL" dirty="0">
                <a:sym typeface="Wingdings" panose="05000000000000000000" pitchFamily="2" charset="2"/>
              </a:rPr>
              <a:t>Eindbeoordeling plan je zelf in met je praktijkbegeleider, zonder iemand van school!!!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673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8B5011-17F8-8354-88B7-6CE87D5D0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509570"/>
            <a:ext cx="4560584" cy="1128068"/>
          </a:xfrm>
        </p:spPr>
        <p:txBody>
          <a:bodyPr anchor="ctr">
            <a:normAutofit/>
          </a:bodyPr>
          <a:lstStyle/>
          <a:p>
            <a:pPr algn="ctr"/>
            <a:r>
              <a:rPr lang="nl-NL" sz="2500" b="1" dirty="0"/>
              <a:t>Schrijven van 2 wekelijkse reflectie naar de bezoekende docent</a:t>
            </a:r>
            <a:br>
              <a:rPr lang="nl-NL" sz="2500" dirty="0"/>
            </a:br>
            <a:endParaRPr lang="nl-NL" sz="25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5428DD-00CC-576B-7CD1-53617BA6F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1950097"/>
            <a:ext cx="4559425" cy="4398333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nl-NL" sz="2000" dirty="0"/>
              <a:t>Vandaag schrijven jullie je tweede reflectie naar de begeleidende docent toe. In deze reflectie geven jullie antwoord op de volgende vragen:</a:t>
            </a:r>
          </a:p>
          <a:p>
            <a:pPr>
              <a:buFontTx/>
              <a:buChar char="-"/>
            </a:pPr>
            <a:r>
              <a:rPr lang="nl-NL" sz="2000" dirty="0"/>
              <a:t>Hoe zijn de eerste 4 weken op stage? Zijn de doelen die je moet behalen helder en voel je je op je plek?</a:t>
            </a:r>
          </a:p>
          <a:p>
            <a:pPr>
              <a:buFontTx/>
              <a:buChar char="-"/>
            </a:pPr>
            <a:r>
              <a:rPr lang="nl-NL" sz="2000" dirty="0"/>
              <a:t>Welke werkzaamheden vind je echt leuk om te doen en wil je verder in groeien?</a:t>
            </a:r>
          </a:p>
          <a:p>
            <a:pPr>
              <a:buFontTx/>
              <a:buChar char="-"/>
            </a:pPr>
            <a:r>
              <a:rPr lang="nl-NL" sz="2000" dirty="0"/>
              <a:t>Hoe was het contact met je praktijkbegeleider? Kun je met hem/haar kletsen?</a:t>
            </a:r>
          </a:p>
          <a:p>
            <a:pPr>
              <a:buFontTx/>
              <a:buChar char="-"/>
            </a:pPr>
            <a:r>
              <a:rPr lang="nl-NL" sz="2000" dirty="0"/>
              <a:t>Waren er zaken die je moeilijk vond of tegenaan liep op stage?</a:t>
            </a:r>
          </a:p>
          <a:p>
            <a:pPr>
              <a:buFontTx/>
              <a:buChar char="-"/>
            </a:pPr>
            <a:r>
              <a:rPr lang="nl-NL" sz="2000" dirty="0"/>
              <a:t>Stuur dit alles op via Teams naar je begeleidende docent</a:t>
            </a:r>
            <a:r>
              <a:rPr lang="nl-NL" sz="2000" dirty="0">
                <a:sym typeface="Wingdings" panose="05000000000000000000" pitchFamily="2" charset="2"/>
              </a:rPr>
              <a:t></a:t>
            </a:r>
            <a:endParaRPr lang="nl-NL" sz="2000" dirty="0"/>
          </a:p>
          <a:p>
            <a:pPr>
              <a:buFontTx/>
              <a:buChar char="-"/>
            </a:pPr>
            <a:endParaRPr lang="nl-NL" sz="2000" dirty="0"/>
          </a:p>
          <a:p>
            <a:pPr>
              <a:buFontTx/>
              <a:buChar char="-"/>
            </a:pPr>
            <a:endParaRPr lang="nl-NL" sz="2000" dirty="0"/>
          </a:p>
        </p:txBody>
      </p:sp>
      <p:pic>
        <p:nvPicPr>
          <p:cNvPr id="2050" name="Picture 2" descr="Een reflectieverslag schrijven. Hoe doe je dat? | Scriptie.nl">
            <a:extLst>
              <a:ext uri="{FF2B5EF4-FFF2-40B4-BE49-F238E27FC236}">
                <a16:creationId xmlns:a16="http://schemas.microsoft.com/office/drawing/2014/main" id="{A05E2815-925F-A3C3-9012-527CD447FB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2" r="37296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816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l-NL" sz="4600" b="1"/>
              <a:t>Opdracht oefenen met presenteren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l-NL" sz="1200" dirty="0"/>
              <a:t>Groepjes maken van maximaal 4 personen (2 mannen, 2 vrouwen)</a:t>
            </a:r>
          </a:p>
          <a:p>
            <a:r>
              <a:rPr lang="nl-NL" sz="1200" dirty="0"/>
              <a:t>Geef een korte presentatie uit je hoofd over je stagebedrijf en jouw rol in het bedrijf </a:t>
            </a:r>
          </a:p>
          <a:p>
            <a:endParaRPr lang="nl-NL" sz="1200" dirty="0"/>
          </a:p>
          <a:p>
            <a:r>
              <a:rPr lang="nl-NL" sz="1200" dirty="0"/>
              <a:t>Iedereen geeft feedback op elkaar </a:t>
            </a:r>
          </a:p>
          <a:p>
            <a:r>
              <a:rPr lang="nl-NL" sz="1200" dirty="0"/>
              <a:t>Geef een korte toelichting op je geschreven feedback per persoon </a:t>
            </a:r>
          </a:p>
          <a:p>
            <a:r>
              <a:rPr lang="nl-NL" sz="1200" dirty="0"/>
              <a:t>Noteer de feedback die je zelf gekregen hebt </a:t>
            </a:r>
          </a:p>
          <a:p>
            <a:endParaRPr lang="nl-NL" sz="1200" dirty="0"/>
          </a:p>
          <a:p>
            <a:r>
              <a:rPr lang="nl-NL" sz="1200" dirty="0"/>
              <a:t>Je mag ergens anders gaan zitten </a:t>
            </a:r>
          </a:p>
          <a:p>
            <a:r>
              <a:rPr lang="nl-NL" sz="1200" dirty="0"/>
              <a:t>Zijn jullie als groep hiermee klaar? Doorwerken aan LA2 </a:t>
            </a:r>
            <a:r>
              <a:rPr lang="nl-NL" sz="1200" dirty="0">
                <a:sym typeface="Wingdings" panose="05000000000000000000" pitchFamily="2" charset="2"/>
              </a:rPr>
              <a:t> deadline 17 maart 2023.</a:t>
            </a:r>
            <a:endParaRPr lang="nl-NL" sz="1200" dirty="0"/>
          </a:p>
        </p:txBody>
      </p:sp>
      <p:pic>
        <p:nvPicPr>
          <p:cNvPr id="2050" name="Picture 2" descr="Cursus Zelfverzekerd presenteren - Onderwijsadvies &amp; Training -  Universiteit Utrecht">
            <a:extLst>
              <a:ext uri="{FF2B5EF4-FFF2-40B4-BE49-F238E27FC236}">
                <a16:creationId xmlns:a16="http://schemas.microsoft.com/office/drawing/2014/main" id="{1155E284-E07C-2BC5-B47F-A5CDB5A5C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9" r="15897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66199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BB51C3-A19D-4FDA-972E-8C2C31ED88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D40C03-CD6C-4EA9-B64A-F466A209A9A9}">
  <ds:schemaRefs>
    <ds:schemaRef ds:uri="http://schemas.microsoft.com/office/2006/metadata/properties"/>
    <ds:schemaRef ds:uri="http://schemas.microsoft.com/office/infopath/2007/PartnerControls"/>
    <ds:schemaRef ds:uri="c6f82ce1-f6df-49a5-8b49-cf8409a27aa4"/>
    <ds:schemaRef ds:uri="2c4f0c93-2979-4f27-aab2-70de95932352"/>
  </ds:schemaRefs>
</ds:datastoreItem>
</file>

<file path=customXml/itemProps3.xml><?xml version="1.0" encoding="utf-8"?>
<ds:datastoreItem xmlns:ds="http://schemas.openxmlformats.org/officeDocument/2006/customXml" ds:itemID="{74D38C12-FE71-4266-99B9-C47A3D1877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505</Words>
  <Application>Microsoft Office PowerPoint</Application>
  <PresentationFormat>Breedbeeld</PresentationFormat>
  <Paragraphs>47</Paragraphs>
  <Slides>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Kantoorthema</vt:lpstr>
      <vt:lpstr>Stagebegeleiding lesweek 4 – P3</vt:lpstr>
      <vt:lpstr>Editorial Review</vt:lpstr>
      <vt:lpstr>Contact stagebegeleider en afspraak inplannen tussenbeoordeling </vt:lpstr>
      <vt:lpstr>Schrijven van 2 wekelijkse reflectie naar de bezoekende docent </vt:lpstr>
      <vt:lpstr>Opdracht oefenen met presenteren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Stagebegeleiding lesweek 4 – P3</dc:title>
  <dc:creator>Steven Linkels</dc:creator>
  <cp:lastModifiedBy>Steven Linkels</cp:lastModifiedBy>
  <cp:revision>1</cp:revision>
  <dcterms:created xsi:type="dcterms:W3CDTF">2023-03-03T09:51:47Z</dcterms:created>
  <dcterms:modified xsi:type="dcterms:W3CDTF">2023-03-03T14:30:39Z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