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3" r:id="rId5"/>
    <p:sldId id="264" r:id="rId6"/>
    <p:sldId id="265" r:id="rId7"/>
    <p:sldId id="266" r:id="rId8"/>
    <p:sldId id="267" r:id="rId9"/>
    <p:sldId id="268" r:id="rId10"/>
    <p:sldId id="269" r:id="rId11"/>
    <p:sldId id="270" r:id="rId12"/>
    <p:sldId id="271"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F745D-85E5-427C-BDA7-105F939A44E8}" v="29" dt="2023-09-13T08:48:40.780"/>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968" autoAdjust="0"/>
  </p:normalViewPr>
  <p:slideViewPr>
    <p:cSldViewPr snapToGrid="0">
      <p:cViewPr>
        <p:scale>
          <a:sx n="100" d="100"/>
          <a:sy n="100" d="100"/>
        </p:scale>
        <p:origin x="426"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859F745D-85E5-427C-BDA7-105F939A44E8}"/>
    <pc:docChg chg="undo custSel addSld delSld modSld">
      <pc:chgData name="Thomas Noordeloos" userId="df9f46e9-7760-4f6a-814f-9e8180d7b46a" providerId="ADAL" clId="{859F745D-85E5-427C-BDA7-105F939A44E8}" dt="2023-09-13T08:55:46.232" v="731" actId="114"/>
      <pc:docMkLst>
        <pc:docMk/>
      </pc:docMkLst>
      <pc:sldChg chg="del">
        <pc:chgData name="Thomas Noordeloos" userId="df9f46e9-7760-4f6a-814f-9e8180d7b46a" providerId="ADAL" clId="{859F745D-85E5-427C-BDA7-105F939A44E8}" dt="2023-09-13T08:23:25.081" v="24" actId="47"/>
        <pc:sldMkLst>
          <pc:docMk/>
          <pc:sldMk cId="3788715575" sldId="258"/>
        </pc:sldMkLst>
      </pc:sldChg>
      <pc:sldChg chg="del">
        <pc:chgData name="Thomas Noordeloos" userId="df9f46e9-7760-4f6a-814f-9e8180d7b46a" providerId="ADAL" clId="{859F745D-85E5-427C-BDA7-105F939A44E8}" dt="2023-09-13T08:23:25.081" v="24" actId="47"/>
        <pc:sldMkLst>
          <pc:docMk/>
          <pc:sldMk cId="3460294554" sldId="260"/>
        </pc:sldMkLst>
      </pc:sldChg>
      <pc:sldChg chg="del">
        <pc:chgData name="Thomas Noordeloos" userId="df9f46e9-7760-4f6a-814f-9e8180d7b46a" providerId="ADAL" clId="{859F745D-85E5-427C-BDA7-105F939A44E8}" dt="2023-09-13T08:23:25.081" v="24" actId="47"/>
        <pc:sldMkLst>
          <pc:docMk/>
          <pc:sldMk cId="4183374632" sldId="261"/>
        </pc:sldMkLst>
      </pc:sldChg>
      <pc:sldChg chg="del">
        <pc:chgData name="Thomas Noordeloos" userId="df9f46e9-7760-4f6a-814f-9e8180d7b46a" providerId="ADAL" clId="{859F745D-85E5-427C-BDA7-105F939A44E8}" dt="2023-09-13T08:23:25.081" v="24" actId="47"/>
        <pc:sldMkLst>
          <pc:docMk/>
          <pc:sldMk cId="2949228102" sldId="262"/>
        </pc:sldMkLst>
      </pc:sldChg>
      <pc:sldChg chg="modSp mod">
        <pc:chgData name="Thomas Noordeloos" userId="df9f46e9-7760-4f6a-814f-9e8180d7b46a" providerId="ADAL" clId="{859F745D-85E5-427C-BDA7-105F939A44E8}" dt="2023-09-13T07:52:13.053" v="23" actId="6549"/>
        <pc:sldMkLst>
          <pc:docMk/>
          <pc:sldMk cId="2859079353" sldId="263"/>
        </pc:sldMkLst>
        <pc:spChg chg="mod">
          <ac:chgData name="Thomas Noordeloos" userId="df9f46e9-7760-4f6a-814f-9e8180d7b46a" providerId="ADAL" clId="{859F745D-85E5-427C-BDA7-105F939A44E8}" dt="2023-09-13T07:52:13.053" v="23" actId="6549"/>
          <ac:spMkLst>
            <pc:docMk/>
            <pc:sldMk cId="2859079353" sldId="263"/>
            <ac:spMk id="4" creationId="{7E256807-68E5-45A0-8DD0-5696A7E4E94A}"/>
          </ac:spMkLst>
        </pc:spChg>
        <pc:spChg chg="mod">
          <ac:chgData name="Thomas Noordeloos" userId="df9f46e9-7760-4f6a-814f-9e8180d7b46a" providerId="ADAL" clId="{859F745D-85E5-427C-BDA7-105F939A44E8}" dt="2023-09-13T07:48:23.964" v="5" actId="12"/>
          <ac:spMkLst>
            <pc:docMk/>
            <pc:sldMk cId="2859079353" sldId="263"/>
            <ac:spMk id="5" creationId="{D3700955-4AB3-462E-A398-76CFA58BDAB0}"/>
          </ac:spMkLst>
        </pc:spChg>
        <pc:spChg chg="mod">
          <ac:chgData name="Thomas Noordeloos" userId="df9f46e9-7760-4f6a-814f-9e8180d7b46a" providerId="ADAL" clId="{859F745D-85E5-427C-BDA7-105F939A44E8}" dt="2023-09-13T07:51:58.461" v="11" actId="12"/>
          <ac:spMkLst>
            <pc:docMk/>
            <pc:sldMk cId="2859079353" sldId="263"/>
            <ac:spMk id="10" creationId="{60253159-9685-4938-B8A7-8D90D4ABB2F1}"/>
          </ac:spMkLst>
        </pc:spChg>
        <pc:graphicFrameChg chg="mod modGraphic">
          <ac:chgData name="Thomas Noordeloos" userId="df9f46e9-7760-4f6a-814f-9e8180d7b46a" providerId="ADAL" clId="{859F745D-85E5-427C-BDA7-105F939A44E8}" dt="2023-09-13T07:48:37.426" v="9" actId="108"/>
          <ac:graphicFrameMkLst>
            <pc:docMk/>
            <pc:sldMk cId="2859079353" sldId="263"/>
            <ac:graphicFrameMk id="7" creationId="{E301E4D4-09EB-42FE-AC70-36D3DFBAE62B}"/>
          </ac:graphicFrameMkLst>
        </pc:graphicFrameChg>
      </pc:sldChg>
      <pc:sldChg chg="addSp modSp new mod modNotesTx">
        <pc:chgData name="Thomas Noordeloos" userId="df9f46e9-7760-4f6a-814f-9e8180d7b46a" providerId="ADAL" clId="{859F745D-85E5-427C-BDA7-105F939A44E8}" dt="2023-09-13T08:37:27.632" v="481" actId="2711"/>
        <pc:sldMkLst>
          <pc:docMk/>
          <pc:sldMk cId="1252122765" sldId="264"/>
        </pc:sldMkLst>
        <pc:spChg chg="mod">
          <ac:chgData name="Thomas Noordeloos" userId="df9f46e9-7760-4f6a-814f-9e8180d7b46a" providerId="ADAL" clId="{859F745D-85E5-427C-BDA7-105F939A44E8}" dt="2023-09-13T08:23:45.156" v="43" actId="2711"/>
          <ac:spMkLst>
            <pc:docMk/>
            <pc:sldMk cId="1252122765" sldId="264"/>
            <ac:spMk id="2" creationId="{FC6191E8-F70F-5B1C-2868-B542DAF17D6B}"/>
          </ac:spMkLst>
        </pc:spChg>
        <pc:spChg chg="add mod">
          <ac:chgData name="Thomas Noordeloos" userId="df9f46e9-7760-4f6a-814f-9e8180d7b46a" providerId="ADAL" clId="{859F745D-85E5-427C-BDA7-105F939A44E8}" dt="2023-09-13T08:37:27.632" v="481" actId="2711"/>
          <ac:spMkLst>
            <pc:docMk/>
            <pc:sldMk cId="1252122765" sldId="264"/>
            <ac:spMk id="5" creationId="{49F53BF1-3C67-43A3-F7A5-7952571DA5D4}"/>
          </ac:spMkLst>
        </pc:spChg>
        <pc:spChg chg="add mod">
          <ac:chgData name="Thomas Noordeloos" userId="df9f46e9-7760-4f6a-814f-9e8180d7b46a" providerId="ADAL" clId="{859F745D-85E5-427C-BDA7-105F939A44E8}" dt="2023-09-13T08:37:27.632" v="481" actId="2711"/>
          <ac:spMkLst>
            <pc:docMk/>
            <pc:sldMk cId="1252122765" sldId="264"/>
            <ac:spMk id="6" creationId="{6D3E43BE-F14F-408F-F7EC-02A25811BD03}"/>
          </ac:spMkLst>
        </pc:spChg>
        <pc:spChg chg="add mod">
          <ac:chgData name="Thomas Noordeloos" userId="df9f46e9-7760-4f6a-814f-9e8180d7b46a" providerId="ADAL" clId="{859F745D-85E5-427C-BDA7-105F939A44E8}" dt="2023-09-13T08:37:27.632" v="481" actId="2711"/>
          <ac:spMkLst>
            <pc:docMk/>
            <pc:sldMk cId="1252122765" sldId="264"/>
            <ac:spMk id="7" creationId="{37473018-F597-83C1-F6C6-B81BE78961CA}"/>
          </ac:spMkLst>
        </pc:spChg>
        <pc:picChg chg="add mod">
          <ac:chgData name="Thomas Noordeloos" userId="df9f46e9-7760-4f6a-814f-9e8180d7b46a" providerId="ADAL" clId="{859F745D-85E5-427C-BDA7-105F939A44E8}" dt="2023-09-13T08:24:54.785" v="57" actId="1076"/>
          <ac:picMkLst>
            <pc:docMk/>
            <pc:sldMk cId="1252122765" sldId="264"/>
            <ac:picMk id="3" creationId="{DA327B4D-7B28-720C-0FE6-E176D5D417E2}"/>
          </ac:picMkLst>
        </pc:picChg>
        <pc:picChg chg="add mod">
          <ac:chgData name="Thomas Noordeloos" userId="df9f46e9-7760-4f6a-814f-9e8180d7b46a" providerId="ADAL" clId="{859F745D-85E5-427C-BDA7-105F939A44E8}" dt="2023-09-13T08:24:54.785" v="57" actId="1076"/>
          <ac:picMkLst>
            <pc:docMk/>
            <pc:sldMk cId="1252122765" sldId="264"/>
            <ac:picMk id="4" creationId="{67F9B1D1-8001-CC36-4034-30811031EAAF}"/>
          </ac:picMkLst>
        </pc:picChg>
        <pc:picChg chg="add mod">
          <ac:chgData name="Thomas Noordeloos" userId="df9f46e9-7760-4f6a-814f-9e8180d7b46a" providerId="ADAL" clId="{859F745D-85E5-427C-BDA7-105F939A44E8}" dt="2023-09-13T08:24:54.785" v="57" actId="1076"/>
          <ac:picMkLst>
            <pc:docMk/>
            <pc:sldMk cId="1252122765" sldId="264"/>
            <ac:picMk id="1026" creationId="{3223D5E4-7C24-7FD6-92CF-363E4F004644}"/>
          </ac:picMkLst>
        </pc:picChg>
      </pc:sldChg>
      <pc:sldChg chg="del">
        <pc:chgData name="Thomas Noordeloos" userId="df9f46e9-7760-4f6a-814f-9e8180d7b46a" providerId="ADAL" clId="{859F745D-85E5-427C-BDA7-105F939A44E8}" dt="2023-09-13T08:23:25.081" v="24" actId="47"/>
        <pc:sldMkLst>
          <pc:docMk/>
          <pc:sldMk cId="3825067010" sldId="264"/>
        </pc:sldMkLst>
      </pc:sldChg>
      <pc:sldChg chg="del">
        <pc:chgData name="Thomas Noordeloos" userId="df9f46e9-7760-4f6a-814f-9e8180d7b46a" providerId="ADAL" clId="{859F745D-85E5-427C-BDA7-105F939A44E8}" dt="2023-09-13T08:23:25.081" v="24" actId="47"/>
        <pc:sldMkLst>
          <pc:docMk/>
          <pc:sldMk cId="1993994517" sldId="265"/>
        </pc:sldMkLst>
      </pc:sldChg>
      <pc:sldChg chg="addSp delSp modSp new mod modAnim">
        <pc:chgData name="Thomas Noordeloos" userId="df9f46e9-7760-4f6a-814f-9e8180d7b46a" providerId="ADAL" clId="{859F745D-85E5-427C-BDA7-105F939A44E8}" dt="2023-09-13T08:36:19.288" v="468" actId="14100"/>
        <pc:sldMkLst>
          <pc:docMk/>
          <pc:sldMk cId="4151793965" sldId="265"/>
        </pc:sldMkLst>
        <pc:spChg chg="del">
          <ac:chgData name="Thomas Noordeloos" userId="df9f46e9-7760-4f6a-814f-9e8180d7b46a" providerId="ADAL" clId="{859F745D-85E5-427C-BDA7-105F939A44E8}" dt="2023-09-13T08:35:29.506" v="462" actId="478"/>
          <ac:spMkLst>
            <pc:docMk/>
            <pc:sldMk cId="4151793965" sldId="265"/>
            <ac:spMk id="2" creationId="{201528F0-4CD3-CE7E-903E-A1A7DA643C4F}"/>
          </ac:spMkLst>
        </pc:spChg>
        <pc:spChg chg="add mod">
          <ac:chgData name="Thomas Noordeloos" userId="df9f46e9-7760-4f6a-814f-9e8180d7b46a" providerId="ADAL" clId="{859F745D-85E5-427C-BDA7-105F939A44E8}" dt="2023-09-13T08:35:29.791" v="463"/>
          <ac:spMkLst>
            <pc:docMk/>
            <pc:sldMk cId="4151793965" sldId="265"/>
            <ac:spMk id="3" creationId="{A31EFDFC-D24D-D1F3-E077-75E83AA5ABDE}"/>
          </ac:spMkLst>
        </pc:spChg>
        <pc:picChg chg="add mod">
          <ac:chgData name="Thomas Noordeloos" userId="df9f46e9-7760-4f6a-814f-9e8180d7b46a" providerId="ADAL" clId="{859F745D-85E5-427C-BDA7-105F939A44E8}" dt="2023-09-13T08:36:19.288" v="468" actId="14100"/>
          <ac:picMkLst>
            <pc:docMk/>
            <pc:sldMk cId="4151793965" sldId="265"/>
            <ac:picMk id="4" creationId="{97C12829-EC8B-90AF-FB59-306DB8888335}"/>
          </ac:picMkLst>
        </pc:picChg>
      </pc:sldChg>
      <pc:sldChg chg="addSp modSp new mod">
        <pc:chgData name="Thomas Noordeloos" userId="df9f46e9-7760-4f6a-814f-9e8180d7b46a" providerId="ADAL" clId="{859F745D-85E5-427C-BDA7-105F939A44E8}" dt="2023-09-13T08:38:12.375" v="542" actId="403"/>
        <pc:sldMkLst>
          <pc:docMk/>
          <pc:sldMk cId="2263629476" sldId="266"/>
        </pc:sldMkLst>
        <pc:spChg chg="mod">
          <ac:chgData name="Thomas Noordeloos" userId="df9f46e9-7760-4f6a-814f-9e8180d7b46a" providerId="ADAL" clId="{859F745D-85E5-427C-BDA7-105F939A44E8}" dt="2023-09-13T08:37:02.842" v="479" actId="2711"/>
          <ac:spMkLst>
            <pc:docMk/>
            <pc:sldMk cId="2263629476" sldId="266"/>
            <ac:spMk id="2" creationId="{05EF39A2-2655-448C-2E03-F731C038EA05}"/>
          </ac:spMkLst>
        </pc:spChg>
        <pc:spChg chg="add mod">
          <ac:chgData name="Thomas Noordeloos" userId="df9f46e9-7760-4f6a-814f-9e8180d7b46a" providerId="ADAL" clId="{859F745D-85E5-427C-BDA7-105F939A44E8}" dt="2023-09-13T08:38:12.375" v="542" actId="403"/>
          <ac:spMkLst>
            <pc:docMk/>
            <pc:sldMk cId="2263629476" sldId="266"/>
            <ac:spMk id="3" creationId="{AD070066-4CE4-D596-A6B0-13473A008E9B}"/>
          </ac:spMkLst>
        </pc:spChg>
      </pc:sldChg>
      <pc:sldChg chg="addSp modSp add mod">
        <pc:chgData name="Thomas Noordeloos" userId="df9f46e9-7760-4f6a-814f-9e8180d7b46a" providerId="ADAL" clId="{859F745D-85E5-427C-BDA7-105F939A44E8}" dt="2023-09-13T08:40:24.712" v="578" actId="14100"/>
        <pc:sldMkLst>
          <pc:docMk/>
          <pc:sldMk cId="1673887021" sldId="267"/>
        </pc:sldMkLst>
        <pc:spChg chg="mod">
          <ac:chgData name="Thomas Noordeloos" userId="df9f46e9-7760-4f6a-814f-9e8180d7b46a" providerId="ADAL" clId="{859F745D-85E5-427C-BDA7-105F939A44E8}" dt="2023-09-13T08:38:35.054" v="566" actId="20577"/>
          <ac:spMkLst>
            <pc:docMk/>
            <pc:sldMk cId="1673887021" sldId="267"/>
            <ac:spMk id="2" creationId="{05EF39A2-2655-448C-2E03-F731C038EA05}"/>
          </ac:spMkLst>
        </pc:spChg>
        <pc:spChg chg="mod">
          <ac:chgData name="Thomas Noordeloos" userId="df9f46e9-7760-4f6a-814f-9e8180d7b46a" providerId="ADAL" clId="{859F745D-85E5-427C-BDA7-105F939A44E8}" dt="2023-09-13T08:40:09.604" v="574" actId="113"/>
          <ac:spMkLst>
            <pc:docMk/>
            <pc:sldMk cId="1673887021" sldId="267"/>
            <ac:spMk id="3" creationId="{AD070066-4CE4-D596-A6B0-13473A008E9B}"/>
          </ac:spMkLst>
        </pc:spChg>
        <pc:picChg chg="add mod">
          <ac:chgData name="Thomas Noordeloos" userId="df9f46e9-7760-4f6a-814f-9e8180d7b46a" providerId="ADAL" clId="{859F745D-85E5-427C-BDA7-105F939A44E8}" dt="2023-09-13T08:40:24.712" v="578" actId="14100"/>
          <ac:picMkLst>
            <pc:docMk/>
            <pc:sldMk cId="1673887021" sldId="267"/>
            <ac:picMk id="4" creationId="{7A5EE433-E6A2-7661-381A-6553EE8DD27A}"/>
          </ac:picMkLst>
        </pc:picChg>
      </pc:sldChg>
      <pc:sldChg chg="delSp modSp add mod modNotesTx">
        <pc:chgData name="Thomas Noordeloos" userId="df9f46e9-7760-4f6a-814f-9e8180d7b46a" providerId="ADAL" clId="{859F745D-85E5-427C-BDA7-105F939A44E8}" dt="2023-09-13T08:46:34.939" v="587"/>
        <pc:sldMkLst>
          <pc:docMk/>
          <pc:sldMk cId="1734859984" sldId="268"/>
        </pc:sldMkLst>
        <pc:spChg chg="del">
          <ac:chgData name="Thomas Noordeloos" userId="df9f46e9-7760-4f6a-814f-9e8180d7b46a" providerId="ADAL" clId="{859F745D-85E5-427C-BDA7-105F939A44E8}" dt="2023-09-13T08:40:32.773" v="580" actId="478"/>
          <ac:spMkLst>
            <pc:docMk/>
            <pc:sldMk cId="1734859984" sldId="268"/>
            <ac:spMk id="3" creationId="{AD070066-4CE4-D596-A6B0-13473A008E9B}"/>
          </ac:spMkLst>
        </pc:spChg>
        <pc:picChg chg="mod">
          <ac:chgData name="Thomas Noordeloos" userId="df9f46e9-7760-4f6a-814f-9e8180d7b46a" providerId="ADAL" clId="{859F745D-85E5-427C-BDA7-105F939A44E8}" dt="2023-09-13T08:40:49.979" v="586" actId="1076"/>
          <ac:picMkLst>
            <pc:docMk/>
            <pc:sldMk cId="1734859984" sldId="268"/>
            <ac:picMk id="4" creationId="{7A5EE433-E6A2-7661-381A-6553EE8DD27A}"/>
          </ac:picMkLst>
        </pc:picChg>
      </pc:sldChg>
      <pc:sldChg chg="del">
        <pc:chgData name="Thomas Noordeloos" userId="df9f46e9-7760-4f6a-814f-9e8180d7b46a" providerId="ADAL" clId="{859F745D-85E5-427C-BDA7-105F939A44E8}" dt="2023-09-13T08:23:25.081" v="24" actId="47"/>
        <pc:sldMkLst>
          <pc:docMk/>
          <pc:sldMk cId="3056650059" sldId="268"/>
        </pc:sldMkLst>
      </pc:sldChg>
      <pc:sldChg chg="addSp delSp modSp add mod modAnim">
        <pc:chgData name="Thomas Noordeloos" userId="df9f46e9-7760-4f6a-814f-9e8180d7b46a" providerId="ADAL" clId="{859F745D-85E5-427C-BDA7-105F939A44E8}" dt="2023-09-13T08:48:33.640" v="595" actId="1076"/>
        <pc:sldMkLst>
          <pc:docMk/>
          <pc:sldMk cId="1304463029" sldId="269"/>
        </pc:sldMkLst>
        <pc:picChg chg="add mod">
          <ac:chgData name="Thomas Noordeloos" userId="df9f46e9-7760-4f6a-814f-9e8180d7b46a" providerId="ADAL" clId="{859F745D-85E5-427C-BDA7-105F939A44E8}" dt="2023-09-13T08:48:33.640" v="595" actId="1076"/>
          <ac:picMkLst>
            <pc:docMk/>
            <pc:sldMk cId="1304463029" sldId="269"/>
            <ac:picMk id="3" creationId="{62194E48-933D-807E-DF6E-4E191F9137D9}"/>
          </ac:picMkLst>
        </pc:picChg>
        <pc:picChg chg="del">
          <ac:chgData name="Thomas Noordeloos" userId="df9f46e9-7760-4f6a-814f-9e8180d7b46a" providerId="ADAL" clId="{859F745D-85E5-427C-BDA7-105F939A44E8}" dt="2023-09-13T08:48:06.179" v="589" actId="478"/>
          <ac:picMkLst>
            <pc:docMk/>
            <pc:sldMk cId="1304463029" sldId="269"/>
            <ac:picMk id="4" creationId="{7A5EE433-E6A2-7661-381A-6553EE8DD27A}"/>
          </ac:picMkLst>
        </pc:picChg>
      </pc:sldChg>
      <pc:sldChg chg="del">
        <pc:chgData name="Thomas Noordeloos" userId="df9f46e9-7760-4f6a-814f-9e8180d7b46a" providerId="ADAL" clId="{859F745D-85E5-427C-BDA7-105F939A44E8}" dt="2023-09-13T08:23:25.081" v="24" actId="47"/>
        <pc:sldMkLst>
          <pc:docMk/>
          <pc:sldMk cId="3235349111" sldId="269"/>
        </pc:sldMkLst>
      </pc:sldChg>
      <pc:sldChg chg="new del">
        <pc:chgData name="Thomas Noordeloos" userId="df9f46e9-7760-4f6a-814f-9e8180d7b46a" providerId="ADAL" clId="{859F745D-85E5-427C-BDA7-105F939A44E8}" dt="2023-09-13T08:48:39.144" v="597" actId="680"/>
        <pc:sldMkLst>
          <pc:docMk/>
          <pc:sldMk cId="1873491979" sldId="270"/>
        </pc:sldMkLst>
      </pc:sldChg>
      <pc:sldChg chg="del">
        <pc:chgData name="Thomas Noordeloos" userId="df9f46e9-7760-4f6a-814f-9e8180d7b46a" providerId="ADAL" clId="{859F745D-85E5-427C-BDA7-105F939A44E8}" dt="2023-09-13T08:23:25.081" v="24" actId="47"/>
        <pc:sldMkLst>
          <pc:docMk/>
          <pc:sldMk cId="2491732591" sldId="270"/>
        </pc:sldMkLst>
      </pc:sldChg>
      <pc:sldChg chg="addSp delSp modSp add mod delAnim">
        <pc:chgData name="Thomas Noordeloos" userId="df9f46e9-7760-4f6a-814f-9e8180d7b46a" providerId="ADAL" clId="{859F745D-85E5-427C-BDA7-105F939A44E8}" dt="2023-09-13T08:49:53.026" v="633" actId="113"/>
        <pc:sldMkLst>
          <pc:docMk/>
          <pc:sldMk cId="3639030631" sldId="270"/>
        </pc:sldMkLst>
        <pc:spChg chg="mod">
          <ac:chgData name="Thomas Noordeloos" userId="df9f46e9-7760-4f6a-814f-9e8180d7b46a" providerId="ADAL" clId="{859F745D-85E5-427C-BDA7-105F939A44E8}" dt="2023-09-13T08:48:54.964" v="624" actId="20577"/>
          <ac:spMkLst>
            <pc:docMk/>
            <pc:sldMk cId="3639030631" sldId="270"/>
            <ac:spMk id="2" creationId="{05EF39A2-2655-448C-2E03-F731C038EA05}"/>
          </ac:spMkLst>
        </pc:spChg>
        <pc:spChg chg="add mod">
          <ac:chgData name="Thomas Noordeloos" userId="df9f46e9-7760-4f6a-814f-9e8180d7b46a" providerId="ADAL" clId="{859F745D-85E5-427C-BDA7-105F939A44E8}" dt="2023-09-13T08:49:53.026" v="633" actId="113"/>
          <ac:spMkLst>
            <pc:docMk/>
            <pc:sldMk cId="3639030631" sldId="270"/>
            <ac:spMk id="5" creationId="{82F9BDD4-AD3D-079C-ABA4-FEEDE235696E}"/>
          </ac:spMkLst>
        </pc:spChg>
        <pc:picChg chg="del">
          <ac:chgData name="Thomas Noordeloos" userId="df9f46e9-7760-4f6a-814f-9e8180d7b46a" providerId="ADAL" clId="{859F745D-85E5-427C-BDA7-105F939A44E8}" dt="2023-09-13T08:48:42.623" v="599" actId="478"/>
          <ac:picMkLst>
            <pc:docMk/>
            <pc:sldMk cId="3639030631" sldId="270"/>
            <ac:picMk id="3" creationId="{62194E48-933D-807E-DF6E-4E191F9137D9}"/>
          </ac:picMkLst>
        </pc:picChg>
      </pc:sldChg>
      <pc:sldChg chg="modSp add mod">
        <pc:chgData name="Thomas Noordeloos" userId="df9f46e9-7760-4f6a-814f-9e8180d7b46a" providerId="ADAL" clId="{859F745D-85E5-427C-BDA7-105F939A44E8}" dt="2023-09-13T08:55:46.232" v="731" actId="114"/>
        <pc:sldMkLst>
          <pc:docMk/>
          <pc:sldMk cId="1043436845" sldId="271"/>
        </pc:sldMkLst>
        <pc:spChg chg="mod">
          <ac:chgData name="Thomas Noordeloos" userId="df9f46e9-7760-4f6a-814f-9e8180d7b46a" providerId="ADAL" clId="{859F745D-85E5-427C-BDA7-105F939A44E8}" dt="2023-09-13T08:51:03.017" v="650" actId="20577"/>
          <ac:spMkLst>
            <pc:docMk/>
            <pc:sldMk cId="1043436845" sldId="271"/>
            <ac:spMk id="2" creationId="{05EF39A2-2655-448C-2E03-F731C038EA05}"/>
          </ac:spMkLst>
        </pc:spChg>
        <pc:spChg chg="mod">
          <ac:chgData name="Thomas Noordeloos" userId="df9f46e9-7760-4f6a-814f-9e8180d7b46a" providerId="ADAL" clId="{859F745D-85E5-427C-BDA7-105F939A44E8}" dt="2023-09-13T08:55:46.232" v="731" actId="114"/>
          <ac:spMkLst>
            <pc:docMk/>
            <pc:sldMk cId="1043436845" sldId="271"/>
            <ac:spMk id="5" creationId="{82F9BDD4-AD3D-079C-ABA4-FEEDE235696E}"/>
          </ac:spMkLst>
        </pc:spChg>
      </pc:sldChg>
      <pc:sldChg chg="del">
        <pc:chgData name="Thomas Noordeloos" userId="df9f46e9-7760-4f6a-814f-9e8180d7b46a" providerId="ADAL" clId="{859F745D-85E5-427C-BDA7-105F939A44E8}" dt="2023-09-13T08:23:25.081" v="24" actId="47"/>
        <pc:sldMkLst>
          <pc:docMk/>
          <pc:sldMk cId="1137079830" sldId="271"/>
        </pc:sldMkLst>
      </pc:sldChg>
      <pc:sldChg chg="del">
        <pc:chgData name="Thomas Noordeloos" userId="df9f46e9-7760-4f6a-814f-9e8180d7b46a" providerId="ADAL" clId="{859F745D-85E5-427C-BDA7-105F939A44E8}" dt="2023-09-13T08:23:25.081" v="24" actId="47"/>
        <pc:sldMkLst>
          <pc:docMk/>
          <pc:sldMk cId="692463258" sldId="272"/>
        </pc:sldMkLst>
      </pc:sldChg>
      <pc:sldChg chg="del">
        <pc:chgData name="Thomas Noordeloos" userId="df9f46e9-7760-4f6a-814f-9e8180d7b46a" providerId="ADAL" clId="{859F745D-85E5-427C-BDA7-105F939A44E8}" dt="2023-09-13T08:23:25.081" v="24" actId="47"/>
        <pc:sldMkLst>
          <pc:docMk/>
          <pc:sldMk cId="1634957051" sldId="273"/>
        </pc:sldMkLst>
      </pc:sldChg>
      <pc:sldChg chg="del">
        <pc:chgData name="Thomas Noordeloos" userId="df9f46e9-7760-4f6a-814f-9e8180d7b46a" providerId="ADAL" clId="{859F745D-85E5-427C-BDA7-105F939A44E8}" dt="2023-09-13T08:23:25.081" v="24" actId="47"/>
        <pc:sldMkLst>
          <pc:docMk/>
          <pc:sldMk cId="1451253778" sldId="274"/>
        </pc:sldMkLst>
      </pc:sldChg>
      <pc:sldChg chg="del">
        <pc:chgData name="Thomas Noordeloos" userId="df9f46e9-7760-4f6a-814f-9e8180d7b46a" providerId="ADAL" clId="{859F745D-85E5-427C-BDA7-105F939A44E8}" dt="2023-09-13T08:23:25.081" v="24" actId="47"/>
        <pc:sldMkLst>
          <pc:docMk/>
          <pc:sldMk cId="3000246189" sldId="275"/>
        </pc:sldMkLst>
      </pc:sldChg>
      <pc:sldChg chg="del">
        <pc:chgData name="Thomas Noordeloos" userId="df9f46e9-7760-4f6a-814f-9e8180d7b46a" providerId="ADAL" clId="{859F745D-85E5-427C-BDA7-105F939A44E8}" dt="2023-09-13T08:23:25.081" v="24" actId="47"/>
        <pc:sldMkLst>
          <pc:docMk/>
          <pc:sldMk cId="2535334696" sldId="276"/>
        </pc:sldMkLst>
      </pc:sldChg>
      <pc:sldChg chg="del">
        <pc:chgData name="Thomas Noordeloos" userId="df9f46e9-7760-4f6a-814f-9e8180d7b46a" providerId="ADAL" clId="{859F745D-85E5-427C-BDA7-105F939A44E8}" dt="2023-09-13T08:23:25.081" v="24" actId="47"/>
        <pc:sldMkLst>
          <pc:docMk/>
          <pc:sldMk cId="2518764198" sldId="277"/>
        </pc:sldMkLst>
      </pc:sldChg>
      <pc:sldChg chg="del">
        <pc:chgData name="Thomas Noordeloos" userId="df9f46e9-7760-4f6a-814f-9e8180d7b46a" providerId="ADAL" clId="{859F745D-85E5-427C-BDA7-105F939A44E8}" dt="2023-09-13T08:23:25.081" v="24" actId="47"/>
        <pc:sldMkLst>
          <pc:docMk/>
          <pc:sldMk cId="2264049287" sldId="278"/>
        </pc:sldMkLst>
      </pc:sldChg>
      <pc:sldChg chg="del">
        <pc:chgData name="Thomas Noordeloos" userId="df9f46e9-7760-4f6a-814f-9e8180d7b46a" providerId="ADAL" clId="{859F745D-85E5-427C-BDA7-105F939A44E8}" dt="2023-09-13T08:23:25.081" v="24" actId="47"/>
        <pc:sldMkLst>
          <pc:docMk/>
          <pc:sldMk cId="340949749" sldId="279"/>
        </pc:sldMkLst>
      </pc:sldChg>
      <pc:sldChg chg="del">
        <pc:chgData name="Thomas Noordeloos" userId="df9f46e9-7760-4f6a-814f-9e8180d7b46a" providerId="ADAL" clId="{859F745D-85E5-427C-BDA7-105F939A44E8}" dt="2023-09-13T08:23:25.081" v="24" actId="47"/>
        <pc:sldMkLst>
          <pc:docMk/>
          <pc:sldMk cId="1511441833" sldId="280"/>
        </pc:sldMkLst>
      </pc:sldChg>
      <pc:sldChg chg="del">
        <pc:chgData name="Thomas Noordeloos" userId="df9f46e9-7760-4f6a-814f-9e8180d7b46a" providerId="ADAL" clId="{859F745D-85E5-427C-BDA7-105F939A44E8}" dt="2023-09-13T08:23:25.081" v="24" actId="47"/>
        <pc:sldMkLst>
          <pc:docMk/>
          <pc:sldMk cId="1054639347" sldId="281"/>
        </pc:sldMkLst>
      </pc:sldChg>
      <pc:sldChg chg="del">
        <pc:chgData name="Thomas Noordeloos" userId="df9f46e9-7760-4f6a-814f-9e8180d7b46a" providerId="ADAL" clId="{859F745D-85E5-427C-BDA7-105F939A44E8}" dt="2023-09-13T08:23:25.081" v="24" actId="47"/>
        <pc:sldMkLst>
          <pc:docMk/>
          <pc:sldMk cId="1059555435" sldId="282"/>
        </pc:sldMkLst>
      </pc:sldChg>
      <pc:sldMasterChg chg="delSldLayout">
        <pc:chgData name="Thomas Noordeloos" userId="df9f46e9-7760-4f6a-814f-9e8180d7b46a" providerId="ADAL" clId="{859F745D-85E5-427C-BDA7-105F939A44E8}" dt="2023-09-13T08:23:25.081" v="24" actId="47"/>
        <pc:sldMasterMkLst>
          <pc:docMk/>
          <pc:sldMasterMk cId="3996255573" sldId="2147483648"/>
        </pc:sldMasterMkLst>
        <pc:sldLayoutChg chg="del">
          <pc:chgData name="Thomas Noordeloos" userId="df9f46e9-7760-4f6a-814f-9e8180d7b46a" providerId="ADAL" clId="{859F745D-85E5-427C-BDA7-105F939A44E8}" dt="2023-09-13T08:23:25.081" v="24" actId="47"/>
          <pc:sldLayoutMkLst>
            <pc:docMk/>
            <pc:sldMasterMk cId="3996255573" sldId="2147483648"/>
            <pc:sldLayoutMk cId="2227621641"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13-9-2023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https://www.surfoffice.com/blog/animals-teach-teamwork</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2</a:t>
            </a:fld>
            <a:endParaRPr lang="nl-NL"/>
          </a:p>
        </p:txBody>
      </p:sp>
    </p:spTree>
    <p:extLst>
      <p:ext uri="{BB962C8B-B14F-4D97-AF65-F5344CB8AC3E}">
        <p14:creationId xmlns:p14="http://schemas.microsoft.com/office/powerpoint/2010/main" val="296463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https://www.youtube.com/watch?v=Km9Awnzjur4</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6</a:t>
            </a:fld>
            <a:endParaRPr lang="nl-NL"/>
          </a:p>
        </p:txBody>
      </p:sp>
    </p:spTree>
    <p:extLst>
      <p:ext uri="{BB962C8B-B14F-4D97-AF65-F5344CB8AC3E}">
        <p14:creationId xmlns:p14="http://schemas.microsoft.com/office/powerpoint/2010/main" val="1541869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https://www.youtube.com/watch?v=Km9Awnzjur4</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7</a:t>
            </a:fld>
            <a:endParaRPr lang="nl-NL"/>
          </a:p>
        </p:txBody>
      </p:sp>
    </p:spTree>
    <p:extLst>
      <p:ext uri="{BB962C8B-B14F-4D97-AF65-F5344CB8AC3E}">
        <p14:creationId xmlns:p14="http://schemas.microsoft.com/office/powerpoint/2010/main" val="428291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https://www.youtube.com/watch?v=Km9Awnzjur4</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8</a:t>
            </a:fld>
            <a:endParaRPr lang="nl-NL"/>
          </a:p>
        </p:txBody>
      </p:sp>
    </p:spTree>
    <p:extLst>
      <p:ext uri="{BB962C8B-B14F-4D97-AF65-F5344CB8AC3E}">
        <p14:creationId xmlns:p14="http://schemas.microsoft.com/office/powerpoint/2010/main" val="310213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https://www.youtube.com/watch?v=Km9Awnzjur4</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9</a:t>
            </a:fld>
            <a:endParaRPr lang="nl-NL"/>
          </a:p>
        </p:txBody>
      </p:sp>
    </p:spTree>
    <p:extLst>
      <p:ext uri="{BB962C8B-B14F-4D97-AF65-F5344CB8AC3E}">
        <p14:creationId xmlns:p14="http://schemas.microsoft.com/office/powerpoint/2010/main" val="2377695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13-9-2023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fs8ZveNZQ8g?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youtu.be/Km9Awnzjur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Km9Awnzjur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Km9Awnzjur4?feature=oembed"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a:solidFill>
                  <a:srgbClr val="002060"/>
                </a:solidFill>
                <a:latin typeface="Arial" panose="020B0604020202020204" pitchFamily="34" charset="0"/>
                <a:cs typeface="Arial" panose="020B0604020202020204" pitchFamily="34" charset="0"/>
              </a:rPr>
              <a:t>Samenwerken</a:t>
            </a:r>
            <a:endParaRPr lang="nl-NL" sz="4400" dirty="0">
              <a:solidFill>
                <a:srgbClr val="002060"/>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Project Thema</a:t>
            </a:r>
          </a:p>
          <a:p>
            <a:pPr>
              <a:buFont typeface="Wingdings" panose="05000000000000000000" pitchFamily="2" charset="2"/>
              <a:buChar char="q"/>
            </a:pPr>
            <a:r>
              <a:rPr lang="nl-NL" sz="1200" dirty="0">
                <a:solidFill>
                  <a:schemeClr val="bg1">
                    <a:lumMod val="65000"/>
                  </a:schemeClr>
                </a:solidFill>
                <a:latin typeface="Arial"/>
                <a:cs typeface="Arial"/>
              </a:rPr>
              <a:t> Projectmanagement</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a:t>
            </a:r>
            <a:r>
              <a:rPr lang="nl-NL" sz="1200" dirty="0">
                <a:solidFill>
                  <a:schemeClr val="bg1">
                    <a:lumMod val="65000"/>
                  </a:schemeClr>
                </a:solidFill>
                <a:latin typeface="Arial"/>
                <a:cs typeface="Arial"/>
              </a:rPr>
              <a:t>Financieel management</a:t>
            </a:r>
          </a:p>
          <a:p>
            <a:pPr>
              <a:buFont typeface="Wingdings" panose="05000000000000000000" pitchFamily="2" charset="2"/>
              <a:buChar char="q"/>
            </a:pPr>
            <a:r>
              <a:rPr lang="nl-NL" sz="1200" dirty="0">
                <a:solidFill>
                  <a:schemeClr val="bg1">
                    <a:lumMod val="65000"/>
                  </a:schemeClr>
                </a:solidFill>
                <a:latin typeface="Arial"/>
                <a:cs typeface="Arial"/>
              </a:rPr>
              <a:t> Marketing en communicatie</a:t>
            </a:r>
          </a:p>
          <a:p>
            <a:pPr>
              <a:buFont typeface="Wingdings" panose="05000000000000000000" pitchFamily="2" charset="2"/>
              <a:buChar char="q"/>
            </a:pPr>
            <a:r>
              <a:rPr lang="nl-NL" sz="1200" dirty="0">
                <a:solidFill>
                  <a:schemeClr val="bg1">
                    <a:lumMod val="65000"/>
                  </a:schemeClr>
                </a:solidFill>
                <a:latin typeface="Arial"/>
                <a:cs typeface="Arial"/>
              </a:rPr>
              <a:t> De verborgen impact</a:t>
            </a:r>
          </a:p>
          <a:p>
            <a:pPr>
              <a:buFont typeface="Wingdings" panose="05000000000000000000" pitchFamily="2" charset="2"/>
              <a:buChar char="ü"/>
            </a:pPr>
            <a:r>
              <a:rPr lang="nl-NL" sz="1200" b="1" dirty="0">
                <a:latin typeface="Arial"/>
                <a:cs typeface="Arial"/>
              </a:rPr>
              <a:t> </a:t>
            </a:r>
            <a:r>
              <a:rPr lang="nl-NL" sz="1200" b="1" dirty="0">
                <a:latin typeface="Arial" panose="020B0604020202020204" pitchFamily="34" charset="0"/>
                <a:cs typeface="Arial" panose="020B0604020202020204" pitchFamily="34" charset="0"/>
              </a:rPr>
              <a:t>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4994160"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Introductie ‘Marketing en communicatie’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Missie</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prstClr val="black"/>
                </a:solidFill>
                <a:latin typeface="Arial" panose="020B0604020202020204" pitchFamily="34" charset="0"/>
                <a:cs typeface="Arial" panose="020B0604020202020204" pitchFamily="34" charset="0"/>
              </a:rPr>
              <a:t>Visie</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776249405"/>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rgbClr val="000644"/>
                          </a:solidFill>
                          <a:latin typeface="+mn-lt"/>
                          <a:ea typeface="+mn-ea"/>
                          <a:cs typeface="+mn-cs"/>
                        </a:rPr>
                        <a:t>Week 3</a:t>
                      </a:r>
                    </a:p>
                  </a:txBody>
                  <a:tcPr anchor="ctr"/>
                </a:tc>
                <a:tc>
                  <a:txBody>
                    <a:bodyPr/>
                    <a:lstStyle/>
                    <a:p>
                      <a:pPr algn="ctr"/>
                      <a:r>
                        <a:rPr lang="nl-NL" sz="1200" b="1" kern="1200">
                          <a:solidFill>
                            <a:schemeClr val="bg1">
                              <a:lumMod val="85000"/>
                            </a:schemeClr>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Project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Plan van aanpak</a:t>
            </a:r>
          </a:p>
          <a:p>
            <a:pPr>
              <a:buFont typeface="Wingdings" panose="05000000000000000000" pitchFamily="2" charset="2"/>
              <a:buChar char="q"/>
            </a:pPr>
            <a:r>
              <a:rPr lang="nl-NL" sz="1200" dirty="0">
                <a:solidFill>
                  <a:schemeClr val="bg1">
                    <a:lumMod val="65000"/>
                  </a:schemeClr>
                </a:solidFill>
                <a:latin typeface="Arial"/>
                <a:cs typeface="Arial"/>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191E8-F70F-5B1C-2868-B542DAF17D6B}"/>
              </a:ext>
            </a:extLst>
          </p:cNvPr>
          <p:cNvSpPr>
            <a:spLocks noGrp="1"/>
          </p:cNvSpPr>
          <p:nvPr>
            <p:ph type="title"/>
          </p:nvPr>
        </p:nvSpPr>
        <p:spPr/>
        <p:txBody>
          <a:bodyPr/>
          <a:lstStyle/>
          <a:p>
            <a:r>
              <a:rPr lang="nl-NL" dirty="0">
                <a:latin typeface="Athletics Bold" panose="02000000000000000000" pitchFamily="50" charset="0"/>
              </a:rPr>
              <a:t>Samenwerken</a:t>
            </a:r>
          </a:p>
        </p:txBody>
      </p:sp>
      <p:pic>
        <p:nvPicPr>
          <p:cNvPr id="1026" name="Picture 2">
            <a:extLst>
              <a:ext uri="{FF2B5EF4-FFF2-40B4-BE49-F238E27FC236}">
                <a16:creationId xmlns:a16="http://schemas.microsoft.com/office/drawing/2014/main" id="{3223D5E4-7C24-7FD6-92CF-363E4F004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877057"/>
            <a:ext cx="3752305" cy="2649985"/>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DA327B4D-7B28-720C-0FE6-E176D5D417E2}"/>
              </a:ext>
            </a:extLst>
          </p:cNvPr>
          <p:cNvPicPr>
            <a:picLocks noChangeAspect="1"/>
          </p:cNvPicPr>
          <p:nvPr/>
        </p:nvPicPr>
        <p:blipFill>
          <a:blip r:embed="rId4"/>
          <a:stretch>
            <a:fillRect/>
          </a:stretch>
        </p:blipFill>
        <p:spPr>
          <a:xfrm>
            <a:off x="3994739" y="1877056"/>
            <a:ext cx="3977463" cy="2649985"/>
          </a:xfrm>
          <a:prstGeom prst="rect">
            <a:avLst/>
          </a:prstGeom>
        </p:spPr>
      </p:pic>
      <p:pic>
        <p:nvPicPr>
          <p:cNvPr id="4" name="Afbeelding 3">
            <a:extLst>
              <a:ext uri="{FF2B5EF4-FFF2-40B4-BE49-F238E27FC236}">
                <a16:creationId xmlns:a16="http://schemas.microsoft.com/office/drawing/2014/main" id="{67F9B1D1-8001-CC36-4034-30811031EAAF}"/>
              </a:ext>
            </a:extLst>
          </p:cNvPr>
          <p:cNvPicPr>
            <a:picLocks noChangeAspect="1"/>
          </p:cNvPicPr>
          <p:nvPr/>
        </p:nvPicPr>
        <p:blipFill>
          <a:blip r:embed="rId5"/>
          <a:stretch>
            <a:fillRect/>
          </a:stretch>
        </p:blipFill>
        <p:spPr>
          <a:xfrm>
            <a:off x="8071761" y="1877056"/>
            <a:ext cx="3977463" cy="2649985"/>
          </a:xfrm>
          <a:prstGeom prst="rect">
            <a:avLst/>
          </a:prstGeom>
        </p:spPr>
      </p:pic>
      <p:sp>
        <p:nvSpPr>
          <p:cNvPr id="5" name="Tekstvak 4">
            <a:extLst>
              <a:ext uri="{FF2B5EF4-FFF2-40B4-BE49-F238E27FC236}">
                <a16:creationId xmlns:a16="http://schemas.microsoft.com/office/drawing/2014/main" id="{49F53BF1-3C67-43A3-F7A5-7952571DA5D4}"/>
              </a:ext>
            </a:extLst>
          </p:cNvPr>
          <p:cNvSpPr txBox="1"/>
          <p:nvPr/>
        </p:nvSpPr>
        <p:spPr>
          <a:xfrm>
            <a:off x="323850" y="4933950"/>
            <a:ext cx="3571330" cy="1754326"/>
          </a:xfrm>
          <a:prstGeom prst="rect">
            <a:avLst/>
          </a:prstGeom>
          <a:noFill/>
        </p:spPr>
        <p:txBody>
          <a:bodyPr wrap="square" rtlCol="0">
            <a:spAutoFit/>
          </a:bodyPr>
          <a:lstStyle/>
          <a:p>
            <a:r>
              <a:rPr lang="nl-NL" dirty="0"/>
              <a:t>+ Duidelijke rolverdeling</a:t>
            </a:r>
          </a:p>
          <a:p>
            <a:r>
              <a:rPr lang="nl-NL" dirty="0"/>
              <a:t>+ Hoge werknemerstevredenheid</a:t>
            </a:r>
          </a:p>
          <a:p>
            <a:r>
              <a:rPr lang="nl-NL" dirty="0"/>
              <a:t>+ Efficiënte communicatie</a:t>
            </a:r>
          </a:p>
          <a:p>
            <a:endParaRPr lang="nl-NL" dirty="0"/>
          </a:p>
          <a:p>
            <a:r>
              <a:rPr lang="nl-NL" dirty="0"/>
              <a:t>- Gebrek aan autonomie</a:t>
            </a:r>
          </a:p>
          <a:p>
            <a:r>
              <a:rPr lang="nl-NL" dirty="0"/>
              <a:t>- Silo mentaliteit</a:t>
            </a:r>
          </a:p>
        </p:txBody>
      </p:sp>
      <p:sp>
        <p:nvSpPr>
          <p:cNvPr id="6" name="Tekstvak 5">
            <a:extLst>
              <a:ext uri="{FF2B5EF4-FFF2-40B4-BE49-F238E27FC236}">
                <a16:creationId xmlns:a16="http://schemas.microsoft.com/office/drawing/2014/main" id="{6D3E43BE-F14F-408F-F7EC-02A25811BD03}"/>
              </a:ext>
            </a:extLst>
          </p:cNvPr>
          <p:cNvSpPr txBox="1"/>
          <p:nvPr/>
        </p:nvSpPr>
        <p:spPr>
          <a:xfrm>
            <a:off x="3994739" y="4933950"/>
            <a:ext cx="3571330" cy="1200329"/>
          </a:xfrm>
          <a:prstGeom prst="rect">
            <a:avLst/>
          </a:prstGeom>
          <a:noFill/>
        </p:spPr>
        <p:txBody>
          <a:bodyPr wrap="square" rtlCol="0">
            <a:spAutoFit/>
          </a:bodyPr>
          <a:lstStyle/>
          <a:p>
            <a:r>
              <a:rPr lang="nl-NL" dirty="0"/>
              <a:t>+ Inzetten kwaliteiten van team</a:t>
            </a:r>
          </a:p>
          <a:p>
            <a:r>
              <a:rPr lang="nl-NL" dirty="0"/>
              <a:t>+ Welzijn van de groep</a:t>
            </a:r>
          </a:p>
          <a:p>
            <a:endParaRPr lang="nl-NL" dirty="0"/>
          </a:p>
          <a:p>
            <a:r>
              <a:rPr lang="nl-NL" dirty="0"/>
              <a:t>- Teveel druk bij de sterkste</a:t>
            </a:r>
          </a:p>
        </p:txBody>
      </p:sp>
      <p:sp>
        <p:nvSpPr>
          <p:cNvPr id="7" name="Tekstvak 6">
            <a:extLst>
              <a:ext uri="{FF2B5EF4-FFF2-40B4-BE49-F238E27FC236}">
                <a16:creationId xmlns:a16="http://schemas.microsoft.com/office/drawing/2014/main" id="{37473018-F597-83C1-F6C6-B81BE78961CA}"/>
              </a:ext>
            </a:extLst>
          </p:cNvPr>
          <p:cNvSpPr txBox="1"/>
          <p:nvPr/>
        </p:nvSpPr>
        <p:spPr>
          <a:xfrm>
            <a:off x="8071760" y="4933950"/>
            <a:ext cx="4120239" cy="1477328"/>
          </a:xfrm>
          <a:prstGeom prst="rect">
            <a:avLst/>
          </a:prstGeom>
          <a:noFill/>
        </p:spPr>
        <p:txBody>
          <a:bodyPr wrap="square" rtlCol="0">
            <a:spAutoFit/>
          </a:bodyPr>
          <a:lstStyle/>
          <a:p>
            <a:r>
              <a:rPr lang="nl-NL" dirty="0"/>
              <a:t>+ Geduld loont</a:t>
            </a:r>
          </a:p>
          <a:p>
            <a:r>
              <a:rPr lang="nl-NL" dirty="0"/>
              <a:t>+ Blijven leren en ontwikkelen</a:t>
            </a:r>
          </a:p>
          <a:p>
            <a:r>
              <a:rPr lang="nl-NL" dirty="0"/>
              <a:t>+ Stimuleren creativiteit en innovatie</a:t>
            </a:r>
          </a:p>
          <a:p>
            <a:endParaRPr lang="nl-NL" dirty="0"/>
          </a:p>
          <a:p>
            <a:r>
              <a:rPr lang="nl-NL" dirty="0"/>
              <a:t>- Hoge risico’s</a:t>
            </a:r>
          </a:p>
        </p:txBody>
      </p:sp>
    </p:spTree>
    <p:extLst>
      <p:ext uri="{BB962C8B-B14F-4D97-AF65-F5344CB8AC3E}">
        <p14:creationId xmlns:p14="http://schemas.microsoft.com/office/powerpoint/2010/main" val="125212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31EFDFC-D24D-D1F3-E077-75E83AA5ABDE}"/>
              </a:ext>
            </a:extLst>
          </p:cNvPr>
          <p:cNvSpPr>
            <a:spLocks noGrp="1"/>
          </p:cNvSpPr>
          <p:nvPr>
            <p:ph type="title"/>
          </p:nvPr>
        </p:nvSpPr>
        <p:spPr>
          <a:xfrm>
            <a:off x="838200" y="365125"/>
            <a:ext cx="10515600" cy="1325563"/>
          </a:xfrm>
        </p:spPr>
        <p:txBody>
          <a:bodyPr/>
          <a:lstStyle/>
          <a:p>
            <a:r>
              <a:rPr lang="nl-NL" dirty="0">
                <a:latin typeface="Athletics Bold" panose="02000000000000000000" pitchFamily="50" charset="0"/>
              </a:rPr>
              <a:t>Samenwerken</a:t>
            </a:r>
          </a:p>
        </p:txBody>
      </p:sp>
      <p:pic>
        <p:nvPicPr>
          <p:cNvPr id="4" name="Onlinemedia 3" title="Incredible Orca Hunt | Frozen Planet II | BBC Earth">
            <a:hlinkClick r:id="" action="ppaction://media"/>
            <a:extLst>
              <a:ext uri="{FF2B5EF4-FFF2-40B4-BE49-F238E27FC236}">
                <a16:creationId xmlns:a16="http://schemas.microsoft.com/office/drawing/2014/main" id="{97C12829-EC8B-90AF-FB59-306DB8888335}"/>
              </a:ext>
            </a:extLst>
          </p:cNvPr>
          <p:cNvPicPr>
            <a:picLocks noRot="1" noChangeAspect="1"/>
          </p:cNvPicPr>
          <p:nvPr>
            <a:videoFile r:link="rId1"/>
          </p:nvPr>
        </p:nvPicPr>
        <p:blipFill>
          <a:blip r:embed="rId3"/>
          <a:stretch>
            <a:fillRect/>
          </a:stretch>
        </p:blipFill>
        <p:spPr>
          <a:xfrm>
            <a:off x="0" y="-15241"/>
            <a:ext cx="12192000" cy="6888482"/>
          </a:xfrm>
          <a:prstGeom prst="rect">
            <a:avLst/>
          </a:prstGeom>
        </p:spPr>
      </p:pic>
    </p:spTree>
    <p:extLst>
      <p:ext uri="{BB962C8B-B14F-4D97-AF65-F5344CB8AC3E}">
        <p14:creationId xmlns:p14="http://schemas.microsoft.com/office/powerpoint/2010/main" val="415179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F39A2-2655-448C-2E03-F731C038EA05}"/>
              </a:ext>
            </a:extLst>
          </p:cNvPr>
          <p:cNvSpPr>
            <a:spLocks noGrp="1"/>
          </p:cNvSpPr>
          <p:nvPr>
            <p:ph type="title"/>
          </p:nvPr>
        </p:nvSpPr>
        <p:spPr/>
        <p:txBody>
          <a:bodyPr/>
          <a:lstStyle/>
          <a:p>
            <a:r>
              <a:rPr lang="nl-NL" dirty="0">
                <a:latin typeface="Athletics Bold" panose="02000000000000000000" pitchFamily="50" charset="0"/>
              </a:rPr>
              <a:t>Programma</a:t>
            </a:r>
          </a:p>
        </p:txBody>
      </p:sp>
      <p:sp>
        <p:nvSpPr>
          <p:cNvPr id="3" name="Tekstvak 2">
            <a:extLst>
              <a:ext uri="{FF2B5EF4-FFF2-40B4-BE49-F238E27FC236}">
                <a16:creationId xmlns:a16="http://schemas.microsoft.com/office/drawing/2014/main" id="{AD070066-4CE4-D596-A6B0-13473A008E9B}"/>
              </a:ext>
            </a:extLst>
          </p:cNvPr>
          <p:cNvSpPr txBox="1"/>
          <p:nvPr/>
        </p:nvSpPr>
        <p:spPr>
          <a:xfrm>
            <a:off x="838200" y="1819275"/>
            <a:ext cx="4895850" cy="830997"/>
          </a:xfrm>
          <a:prstGeom prst="rect">
            <a:avLst/>
          </a:prstGeom>
          <a:noFill/>
        </p:spPr>
        <p:txBody>
          <a:bodyPr wrap="square" rtlCol="0">
            <a:spAutoFit/>
          </a:bodyPr>
          <a:lstStyle/>
          <a:p>
            <a:pPr marL="285750" indent="-285750">
              <a:buFont typeface="Arial" panose="020B0604020202020204" pitchFamily="34" charset="0"/>
              <a:buChar char="•"/>
            </a:pPr>
            <a:r>
              <a:rPr lang="nl-NL" sz="2400" dirty="0">
                <a:latin typeface="Athletics Regular" panose="02000000000000000000" pitchFamily="50" charset="0"/>
              </a:rPr>
              <a:t>Uitleg piramide van Lencioni</a:t>
            </a:r>
          </a:p>
          <a:p>
            <a:pPr marL="285750" indent="-285750">
              <a:buFont typeface="Arial" panose="020B0604020202020204" pitchFamily="34" charset="0"/>
              <a:buChar char="•"/>
            </a:pPr>
            <a:r>
              <a:rPr lang="nl-NL" sz="2400" dirty="0">
                <a:latin typeface="Athletics Regular" panose="02000000000000000000" pitchFamily="50" charset="0"/>
              </a:rPr>
              <a:t>Hoe sterk is jullie team?</a:t>
            </a:r>
          </a:p>
        </p:txBody>
      </p:sp>
    </p:spTree>
    <p:extLst>
      <p:ext uri="{BB962C8B-B14F-4D97-AF65-F5344CB8AC3E}">
        <p14:creationId xmlns:p14="http://schemas.microsoft.com/office/powerpoint/2010/main" val="226362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F39A2-2655-448C-2E03-F731C038EA05}"/>
              </a:ext>
            </a:extLst>
          </p:cNvPr>
          <p:cNvSpPr>
            <a:spLocks noGrp="1"/>
          </p:cNvSpPr>
          <p:nvPr>
            <p:ph type="title"/>
          </p:nvPr>
        </p:nvSpPr>
        <p:spPr/>
        <p:txBody>
          <a:bodyPr/>
          <a:lstStyle/>
          <a:p>
            <a:r>
              <a:rPr lang="nl-NL" dirty="0">
                <a:latin typeface="Athletics Bold" panose="02000000000000000000" pitchFamily="50" charset="0"/>
              </a:rPr>
              <a:t>Piramide van Lencioni</a:t>
            </a:r>
          </a:p>
        </p:txBody>
      </p:sp>
      <p:sp>
        <p:nvSpPr>
          <p:cNvPr id="3" name="Tekstvak 2">
            <a:extLst>
              <a:ext uri="{FF2B5EF4-FFF2-40B4-BE49-F238E27FC236}">
                <a16:creationId xmlns:a16="http://schemas.microsoft.com/office/drawing/2014/main" id="{AD070066-4CE4-D596-A6B0-13473A008E9B}"/>
              </a:ext>
            </a:extLst>
          </p:cNvPr>
          <p:cNvSpPr txBox="1"/>
          <p:nvPr/>
        </p:nvSpPr>
        <p:spPr>
          <a:xfrm>
            <a:off x="838200" y="1819275"/>
            <a:ext cx="10877550" cy="2308324"/>
          </a:xfrm>
          <a:prstGeom prst="rect">
            <a:avLst/>
          </a:prstGeom>
          <a:noFill/>
        </p:spPr>
        <p:txBody>
          <a:bodyPr wrap="square" rtlCol="0">
            <a:spAutoFit/>
          </a:bodyPr>
          <a:lstStyle/>
          <a:p>
            <a:r>
              <a:rPr lang="nl-NL" sz="2400" dirty="0">
                <a:latin typeface="Athletics Regular" panose="02000000000000000000" pitchFamily="50" charset="0"/>
              </a:rPr>
              <a:t>Teams werken op papier helaas vaak een stuk soepeler dan in de praktijk.</a:t>
            </a:r>
          </a:p>
          <a:p>
            <a:endParaRPr lang="nl-NL" sz="2400" dirty="0">
              <a:latin typeface="Athletics Regular" panose="02000000000000000000" pitchFamily="50" charset="0"/>
            </a:endParaRPr>
          </a:p>
          <a:p>
            <a:r>
              <a:rPr lang="nl-NL" sz="2400" dirty="0">
                <a:latin typeface="Athletics Regular" panose="02000000000000000000" pitchFamily="50" charset="0"/>
              </a:rPr>
              <a:t>Loopt in jouw team niet alles even soepel? Dan is de kans groot dat je je herkent in één of meerdere van </a:t>
            </a:r>
            <a:r>
              <a:rPr lang="nl-NL" sz="2400" b="1" dirty="0" err="1">
                <a:solidFill>
                  <a:srgbClr val="0070C0"/>
                </a:solidFill>
                <a:latin typeface="Athletics Regular" panose="02000000000000000000" pitchFamily="50" charset="0"/>
              </a:rPr>
              <a:t>Lencioni’s</a:t>
            </a:r>
            <a:r>
              <a:rPr lang="nl-NL" sz="2400" b="1" dirty="0">
                <a:solidFill>
                  <a:srgbClr val="0070C0"/>
                </a:solidFill>
                <a:latin typeface="Athletics Regular" panose="02000000000000000000" pitchFamily="50" charset="0"/>
              </a:rPr>
              <a:t> ‘frustraties’.  </a:t>
            </a:r>
            <a:r>
              <a:rPr lang="nl-NL" sz="2400" dirty="0">
                <a:latin typeface="Athletics Regular" panose="02000000000000000000" pitchFamily="50" charset="0"/>
              </a:rPr>
              <a:t>De Amerikaan Patrick Lencioni heeft op basis van zijn jarenlange ervaring met teams </a:t>
            </a:r>
            <a:r>
              <a:rPr lang="nl-NL" sz="2400" b="1" dirty="0">
                <a:solidFill>
                  <a:srgbClr val="0070C0"/>
                </a:solidFill>
                <a:latin typeface="Athletics Regular" panose="02000000000000000000" pitchFamily="50" charset="0"/>
              </a:rPr>
              <a:t>vijf algemene frustraties </a:t>
            </a:r>
            <a:r>
              <a:rPr lang="nl-NL" sz="2400" dirty="0">
                <a:latin typeface="Athletics Regular" panose="02000000000000000000" pitchFamily="50" charset="0"/>
              </a:rPr>
              <a:t>van teamwork in kaart gebracht.</a:t>
            </a:r>
          </a:p>
        </p:txBody>
      </p:sp>
      <p:pic>
        <p:nvPicPr>
          <p:cNvPr id="4" name="Picture 2" descr="Piramide van Lencioni Teamontwikkeling Coachcenter Vertrouwen basis samenwerken">
            <a:hlinkClick r:id="rId2"/>
            <a:extLst>
              <a:ext uri="{FF2B5EF4-FFF2-40B4-BE49-F238E27FC236}">
                <a16:creationId xmlns:a16="http://schemas.microsoft.com/office/drawing/2014/main" id="{7A5EE433-E6A2-7661-381A-6553EE8DD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127599"/>
            <a:ext cx="3632100" cy="256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88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F39A2-2655-448C-2E03-F731C038EA05}"/>
              </a:ext>
            </a:extLst>
          </p:cNvPr>
          <p:cNvSpPr>
            <a:spLocks noGrp="1"/>
          </p:cNvSpPr>
          <p:nvPr>
            <p:ph type="title"/>
          </p:nvPr>
        </p:nvSpPr>
        <p:spPr/>
        <p:txBody>
          <a:bodyPr/>
          <a:lstStyle/>
          <a:p>
            <a:r>
              <a:rPr lang="nl-NL" dirty="0">
                <a:latin typeface="Athletics Bold" panose="02000000000000000000" pitchFamily="50" charset="0"/>
              </a:rPr>
              <a:t>Piramide van Lencioni</a:t>
            </a:r>
          </a:p>
        </p:txBody>
      </p:sp>
      <p:pic>
        <p:nvPicPr>
          <p:cNvPr id="4" name="Picture 2" descr="Piramide van Lencioni Teamontwikkeling Coachcenter Vertrouwen basis samenwerken">
            <a:hlinkClick r:id="rId3"/>
            <a:extLst>
              <a:ext uri="{FF2B5EF4-FFF2-40B4-BE49-F238E27FC236}">
                <a16:creationId xmlns:a16="http://schemas.microsoft.com/office/drawing/2014/main" id="{7A5EE433-E6A2-7661-381A-6553EE8DD2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3654" y="1423987"/>
            <a:ext cx="7544691" cy="533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85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F39A2-2655-448C-2E03-F731C038EA05}"/>
              </a:ext>
            </a:extLst>
          </p:cNvPr>
          <p:cNvSpPr>
            <a:spLocks noGrp="1"/>
          </p:cNvSpPr>
          <p:nvPr>
            <p:ph type="title"/>
          </p:nvPr>
        </p:nvSpPr>
        <p:spPr/>
        <p:txBody>
          <a:bodyPr/>
          <a:lstStyle/>
          <a:p>
            <a:r>
              <a:rPr lang="nl-NL" dirty="0">
                <a:latin typeface="Athletics Bold" panose="02000000000000000000" pitchFamily="50" charset="0"/>
              </a:rPr>
              <a:t>Piramide van Lencioni</a:t>
            </a:r>
          </a:p>
        </p:txBody>
      </p:sp>
      <p:pic>
        <p:nvPicPr>
          <p:cNvPr id="3" name="Onlinemedia 2" title="Ben Tiggelaar: 5 problemen van teamwork">
            <a:hlinkClick r:id="" action="ppaction://media"/>
            <a:extLst>
              <a:ext uri="{FF2B5EF4-FFF2-40B4-BE49-F238E27FC236}">
                <a16:creationId xmlns:a16="http://schemas.microsoft.com/office/drawing/2014/main" id="{62194E48-933D-807E-DF6E-4E191F9137D9}"/>
              </a:ext>
            </a:extLst>
          </p:cNvPr>
          <p:cNvPicPr>
            <a:picLocks noRot="1" noChangeAspect="1"/>
          </p:cNvPicPr>
          <p:nvPr>
            <a:videoFile r:link="rId1"/>
          </p:nvPr>
        </p:nvPicPr>
        <p:blipFill>
          <a:blip r:embed="rId4"/>
          <a:stretch>
            <a:fillRect/>
          </a:stretch>
        </p:blipFill>
        <p:spPr>
          <a:xfrm>
            <a:off x="1975974" y="1392745"/>
            <a:ext cx="8240051" cy="4655630"/>
          </a:xfrm>
          <a:prstGeom prst="rect">
            <a:avLst/>
          </a:prstGeom>
        </p:spPr>
      </p:pic>
    </p:spTree>
    <p:extLst>
      <p:ext uri="{BB962C8B-B14F-4D97-AF65-F5344CB8AC3E}">
        <p14:creationId xmlns:p14="http://schemas.microsoft.com/office/powerpoint/2010/main" val="130446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F39A2-2655-448C-2E03-F731C038EA05}"/>
              </a:ext>
            </a:extLst>
          </p:cNvPr>
          <p:cNvSpPr>
            <a:spLocks noGrp="1"/>
          </p:cNvSpPr>
          <p:nvPr>
            <p:ph type="title"/>
          </p:nvPr>
        </p:nvSpPr>
        <p:spPr/>
        <p:txBody>
          <a:bodyPr/>
          <a:lstStyle/>
          <a:p>
            <a:r>
              <a:rPr lang="nl-NL" dirty="0">
                <a:latin typeface="Athletics Bold" panose="02000000000000000000" pitchFamily="50" charset="0"/>
              </a:rPr>
              <a:t>Hoe sterk is jullie team?</a:t>
            </a:r>
          </a:p>
        </p:txBody>
      </p:sp>
      <p:sp>
        <p:nvSpPr>
          <p:cNvPr id="5" name="Tekstvak 4">
            <a:extLst>
              <a:ext uri="{FF2B5EF4-FFF2-40B4-BE49-F238E27FC236}">
                <a16:creationId xmlns:a16="http://schemas.microsoft.com/office/drawing/2014/main" id="{82F9BDD4-AD3D-079C-ABA4-FEEDE235696E}"/>
              </a:ext>
            </a:extLst>
          </p:cNvPr>
          <p:cNvSpPr txBox="1"/>
          <p:nvPr/>
        </p:nvSpPr>
        <p:spPr>
          <a:xfrm>
            <a:off x="838200" y="1445121"/>
            <a:ext cx="11068050" cy="4524315"/>
          </a:xfrm>
          <a:prstGeom prst="rect">
            <a:avLst/>
          </a:prstGeom>
          <a:noFill/>
        </p:spPr>
        <p:txBody>
          <a:bodyPr wrap="square">
            <a:spAutoFit/>
          </a:bodyPr>
          <a:lstStyle/>
          <a:p>
            <a:r>
              <a:rPr lang="nl-NL" b="1" dirty="0"/>
              <a:t>Vertrouwen</a:t>
            </a:r>
            <a:r>
              <a:rPr lang="nl-NL" dirty="0"/>
              <a:t>: </a:t>
            </a:r>
            <a:br>
              <a:rPr lang="nl-NL" dirty="0"/>
            </a:br>
            <a:r>
              <a:rPr lang="nl-NL" dirty="0"/>
              <a:t>Hoe kwetsbaar durven jij en je medestudenten zich naar elkaar op te stellen? </a:t>
            </a:r>
          </a:p>
          <a:p>
            <a:endParaRPr lang="nl-NL" dirty="0"/>
          </a:p>
          <a:p>
            <a:r>
              <a:rPr lang="nl-NL" b="1" dirty="0"/>
              <a:t>Conflicten</a:t>
            </a:r>
            <a:r>
              <a:rPr lang="nl-NL" dirty="0"/>
              <a:t>: </a:t>
            </a:r>
            <a:br>
              <a:rPr lang="nl-NL" dirty="0"/>
            </a:br>
            <a:r>
              <a:rPr lang="nl-NL" dirty="0"/>
              <a:t>In welke mate durven mensen binnen jouw groep volledig open en eerlijk te zijn over hun ideeën? </a:t>
            </a:r>
          </a:p>
          <a:p>
            <a:endParaRPr lang="nl-NL" dirty="0"/>
          </a:p>
          <a:p>
            <a:r>
              <a:rPr lang="nl-NL" b="1" dirty="0"/>
              <a:t>Betrokkenheid</a:t>
            </a:r>
            <a:r>
              <a:rPr lang="nl-NL" dirty="0"/>
              <a:t>: </a:t>
            </a:r>
            <a:br>
              <a:rPr lang="nl-NL" dirty="0"/>
            </a:br>
            <a:r>
              <a:rPr lang="nl-NL" dirty="0"/>
              <a:t>Hoe intrinsiek betrokken zijn jij en je medestudenten bij je werk? </a:t>
            </a:r>
          </a:p>
          <a:p>
            <a:endParaRPr lang="nl-NL" dirty="0"/>
          </a:p>
          <a:p>
            <a:r>
              <a:rPr lang="nl-NL" b="1" dirty="0"/>
              <a:t>Verantwoordelijkheid</a:t>
            </a:r>
            <a:r>
              <a:rPr lang="nl-NL" dirty="0"/>
              <a:t>:</a:t>
            </a:r>
          </a:p>
          <a:p>
            <a:r>
              <a:rPr lang="nl-NL" dirty="0"/>
              <a:t>In welke mate neemt men verantwoordelijkheid voor het eigen, elkaars én het gezamenlijke resultaat? Spreekt men elkaar aan op gedrag dat niet in lijn is met het teambelang en de gekozen doelstellingen?</a:t>
            </a:r>
          </a:p>
          <a:p>
            <a:endParaRPr lang="nl-NL" dirty="0"/>
          </a:p>
          <a:p>
            <a:r>
              <a:rPr lang="nl-NL" b="1" dirty="0"/>
              <a:t>Resultaten</a:t>
            </a:r>
            <a:r>
              <a:rPr lang="nl-NL" dirty="0"/>
              <a:t>:</a:t>
            </a:r>
            <a:br>
              <a:rPr lang="nl-NL" dirty="0"/>
            </a:br>
            <a:r>
              <a:rPr lang="nl-NL" dirty="0"/>
              <a:t>Teamwork vraagt om een balans tussen individueel belang en het belang van het team. Wanneer er een te grote focus komt te liggen op de individuele belangen is dit zeer schadelijk voor de effectiviteit van het team.</a:t>
            </a:r>
          </a:p>
        </p:txBody>
      </p:sp>
    </p:spTree>
    <p:extLst>
      <p:ext uri="{BB962C8B-B14F-4D97-AF65-F5344CB8AC3E}">
        <p14:creationId xmlns:p14="http://schemas.microsoft.com/office/powerpoint/2010/main" val="363903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F39A2-2655-448C-2E03-F731C038EA05}"/>
              </a:ext>
            </a:extLst>
          </p:cNvPr>
          <p:cNvSpPr>
            <a:spLocks noGrp="1"/>
          </p:cNvSpPr>
          <p:nvPr>
            <p:ph type="title"/>
          </p:nvPr>
        </p:nvSpPr>
        <p:spPr/>
        <p:txBody>
          <a:bodyPr/>
          <a:lstStyle/>
          <a:p>
            <a:r>
              <a:rPr lang="nl-NL" dirty="0">
                <a:latin typeface="Athletics Bold" panose="02000000000000000000" pitchFamily="50" charset="0"/>
              </a:rPr>
              <a:t>Aan de slag!</a:t>
            </a:r>
          </a:p>
        </p:txBody>
      </p:sp>
      <p:sp>
        <p:nvSpPr>
          <p:cNvPr id="5" name="Tekstvak 4">
            <a:extLst>
              <a:ext uri="{FF2B5EF4-FFF2-40B4-BE49-F238E27FC236}">
                <a16:creationId xmlns:a16="http://schemas.microsoft.com/office/drawing/2014/main" id="{82F9BDD4-AD3D-079C-ABA4-FEEDE235696E}"/>
              </a:ext>
            </a:extLst>
          </p:cNvPr>
          <p:cNvSpPr txBox="1"/>
          <p:nvPr/>
        </p:nvSpPr>
        <p:spPr>
          <a:xfrm>
            <a:off x="838200" y="1445121"/>
            <a:ext cx="11068050" cy="2862322"/>
          </a:xfrm>
          <a:prstGeom prst="rect">
            <a:avLst/>
          </a:prstGeom>
          <a:noFill/>
        </p:spPr>
        <p:txBody>
          <a:bodyPr wrap="square">
            <a:spAutoFit/>
          </a:bodyPr>
          <a:lstStyle/>
          <a:p>
            <a:r>
              <a:rPr lang="nl-NL" b="1" u="sng" dirty="0"/>
              <a:t>Vul het schema individueel in:</a:t>
            </a:r>
          </a:p>
          <a:p>
            <a:r>
              <a:rPr lang="nl-NL" i="1" dirty="0"/>
              <a:t>Gebruik hiervoor de piramide van Lencioni </a:t>
            </a:r>
            <a:r>
              <a:rPr lang="nl-NL" dirty="0"/>
              <a:t>(zie </a:t>
            </a:r>
            <a:r>
              <a:rPr lang="nl-NL" i="1" dirty="0"/>
              <a:t>Wiki</a:t>
            </a:r>
            <a:r>
              <a:rPr lang="nl-NL" dirty="0"/>
              <a:t> &gt; </a:t>
            </a:r>
            <a:r>
              <a:rPr lang="nl-NL" i="1" dirty="0"/>
              <a:t>Project lessen </a:t>
            </a:r>
            <a:r>
              <a:rPr lang="nl-NL" dirty="0"/>
              <a:t>&gt;</a:t>
            </a:r>
            <a:r>
              <a:rPr lang="nl-NL" i="1" dirty="0"/>
              <a:t> Samenwerken</a:t>
            </a:r>
            <a:r>
              <a:rPr lang="nl-NL" dirty="0"/>
              <a:t>)</a:t>
            </a:r>
          </a:p>
          <a:p>
            <a:endParaRPr lang="nl-NL" i="1" dirty="0"/>
          </a:p>
          <a:p>
            <a:pPr marL="342900" indent="-342900">
              <a:buFont typeface="+mj-lt"/>
              <a:buAutoNum type="arabicPeriod"/>
            </a:pPr>
            <a:r>
              <a:rPr lang="nl-NL" dirty="0"/>
              <a:t>Geef per laag van de piramide een cijfer tussen de 1 en 5; waarbij de 1 staat voor helemaal oneens en de 5 voor helemaal eens.</a:t>
            </a:r>
          </a:p>
          <a:p>
            <a:pPr marL="342900" indent="-342900">
              <a:buFont typeface="+mj-lt"/>
              <a:buAutoNum type="arabicPeriod"/>
            </a:pPr>
            <a:endParaRPr lang="nl-NL" dirty="0"/>
          </a:p>
          <a:p>
            <a:pPr marL="342900" indent="-342900">
              <a:buFont typeface="+mj-lt"/>
              <a:buAutoNum type="arabicPeriod"/>
            </a:pPr>
            <a:r>
              <a:rPr lang="nl-NL" dirty="0"/>
              <a:t>Wat is jullie groepsgemiddelde?</a:t>
            </a:r>
          </a:p>
          <a:p>
            <a:pPr marL="342900" indent="-342900">
              <a:buFont typeface="+mj-lt"/>
              <a:buAutoNum type="arabicPeriod"/>
            </a:pPr>
            <a:endParaRPr lang="nl-NL" dirty="0"/>
          </a:p>
          <a:p>
            <a:pPr marL="342900" indent="-342900">
              <a:buFont typeface="+mj-lt"/>
              <a:buAutoNum type="arabicPeriod"/>
            </a:pPr>
            <a:r>
              <a:rPr lang="nl-NL" dirty="0"/>
              <a:t>Bespreek en evalueer de uitkomsten met je groepje. Aan welk onderdeel gaan jullie specifiek aandacht besteden om de samenwerking te verbeteren? Noteer dit samen met je groep. </a:t>
            </a:r>
          </a:p>
        </p:txBody>
      </p:sp>
    </p:spTree>
    <p:extLst>
      <p:ext uri="{BB962C8B-B14F-4D97-AF65-F5344CB8AC3E}">
        <p14:creationId xmlns:p14="http://schemas.microsoft.com/office/powerpoint/2010/main" val="10434368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Props1.xml><?xml version="1.0" encoding="utf-8"?>
<ds:datastoreItem xmlns:ds="http://schemas.openxmlformats.org/officeDocument/2006/customXml" ds:itemID="{00C5DD5E-032B-461C-966C-C4FD7180C7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 ds:uri="c67c63a5-6c7f-42bb-9d17-0feff5816463"/>
    <ds:schemaRef ds:uri="c20cf8ba-b598-4d03-85bf-01d90a2844ae"/>
  </ds:schemaRefs>
</ds:datastoreItem>
</file>

<file path=docProps/app.xml><?xml version="1.0" encoding="utf-8"?>
<Properties xmlns="http://schemas.openxmlformats.org/officeDocument/2006/extended-properties" xmlns:vt="http://schemas.openxmlformats.org/officeDocument/2006/docPropsVTypes">
  <TotalTime>445</TotalTime>
  <Words>484</Words>
  <Application>Microsoft Office PowerPoint</Application>
  <PresentationFormat>Breedbeeld</PresentationFormat>
  <Paragraphs>82</Paragraphs>
  <Slides>9</Slides>
  <Notes>5</Notes>
  <HiddenSlides>0</HiddenSlides>
  <MMClips>2</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Arial</vt:lpstr>
      <vt:lpstr>Athletics Bold</vt:lpstr>
      <vt:lpstr>Athletics Regular</vt:lpstr>
      <vt:lpstr>Calibri</vt:lpstr>
      <vt:lpstr>Calibri Light</vt:lpstr>
      <vt:lpstr>Wingdings</vt:lpstr>
      <vt:lpstr>Kantoorthema</vt:lpstr>
      <vt:lpstr>PowerPoint-presentatie</vt:lpstr>
      <vt:lpstr>Samenwerken</vt:lpstr>
      <vt:lpstr>Samenwerken</vt:lpstr>
      <vt:lpstr>Programma</vt:lpstr>
      <vt:lpstr>Piramide van Lencioni</vt:lpstr>
      <vt:lpstr>Piramide van Lencioni</vt:lpstr>
      <vt:lpstr>Piramide van Lencioni</vt:lpstr>
      <vt:lpstr>Hoe sterk is jullie team?</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13</cp:revision>
  <dcterms:created xsi:type="dcterms:W3CDTF">2021-07-07T07:37:45Z</dcterms:created>
  <dcterms:modified xsi:type="dcterms:W3CDTF">2023-09-13T08:55:55Z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0x0101002F9727D3906D7945984BB753BA79C6C7</vt:lpwstr>
  </property>
</Properties>
</file>