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F1A56168-994B-4728-9470-5D4186552B46}"/>
    <pc:docChg chg="modSld">
      <pc:chgData name="Thomas Noordeloos" userId="df9f46e9-7760-4f6a-814f-9e8180d7b46a" providerId="ADAL" clId="{F1A56168-994B-4728-9470-5D4186552B46}" dt="2023-11-10T12:59:52.337" v="35" actId="5793"/>
      <pc:docMkLst>
        <pc:docMk/>
      </pc:docMkLst>
      <pc:sldChg chg="modSp mod">
        <pc:chgData name="Thomas Noordeloos" userId="df9f46e9-7760-4f6a-814f-9e8180d7b46a" providerId="ADAL" clId="{F1A56168-994B-4728-9470-5D4186552B46}" dt="2023-11-10T12:59:52.337" v="35" actId="5793"/>
        <pc:sldMkLst>
          <pc:docMk/>
          <pc:sldMk cId="4132212741" sldId="256"/>
        </pc:sldMkLst>
        <pc:spChg chg="mod">
          <ac:chgData name="Thomas Noordeloos" userId="df9f46e9-7760-4f6a-814f-9e8180d7b46a" providerId="ADAL" clId="{F1A56168-994B-4728-9470-5D4186552B46}" dt="2023-11-10T12:59:52.337" v="35" actId="5793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C4C365D8-28FA-4503-AAA4-2699CE99FA78}"/>
    <pc:docChg chg="modSld">
      <pc:chgData name="Thomas Noordeloos" userId="df9f46e9-7760-4f6a-814f-9e8180d7b46a" providerId="ADAL" clId="{C4C365D8-28FA-4503-AAA4-2699CE99FA78}" dt="2021-11-19T13:56:28.776" v="77" actId="14100"/>
      <pc:docMkLst>
        <pc:docMk/>
      </pc:docMkLst>
      <pc:sldChg chg="addSp delSp modSp mod">
        <pc:chgData name="Thomas Noordeloos" userId="df9f46e9-7760-4f6a-814f-9e8180d7b46a" providerId="ADAL" clId="{C4C365D8-28FA-4503-AAA4-2699CE99FA78}" dt="2021-11-19T13:56:28.776" v="77" actId="14100"/>
        <pc:sldMkLst>
          <pc:docMk/>
          <pc:sldMk cId="4132212741" sldId="256"/>
        </pc:sldMkLst>
        <pc:spChg chg="mod">
          <ac:chgData name="Thomas Noordeloos" userId="df9f46e9-7760-4f6a-814f-9e8180d7b46a" providerId="ADAL" clId="{C4C365D8-28FA-4503-AAA4-2699CE99FA78}" dt="2021-11-19T13:56:28.776" v="77" actId="14100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C4C365D8-28FA-4503-AAA4-2699CE99FA78}" dt="2021-11-19T13:56:26.775" v="76" actId="14100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Thomas Noordeloos" userId="df9f46e9-7760-4f6a-814f-9e8180d7b46a" providerId="ADAL" clId="{C4C365D8-28FA-4503-AAA4-2699CE99FA78}" dt="2021-11-19T13:56:08.295" v="73" actId="14100"/>
          <ac:spMkLst>
            <pc:docMk/>
            <pc:sldMk cId="4132212741" sldId="256"/>
            <ac:spMk id="28" creationId="{00000000-0000-0000-0000-000000000000}"/>
          </ac:spMkLst>
        </pc:spChg>
        <pc:graphicFrameChg chg="add del mod">
          <ac:chgData name="Thomas Noordeloos" userId="df9f46e9-7760-4f6a-814f-9e8180d7b46a" providerId="ADAL" clId="{C4C365D8-28FA-4503-AAA4-2699CE99FA78}" dt="2021-11-18T16:04:05.023" v="9"/>
          <ac:graphicFrameMkLst>
            <pc:docMk/>
            <pc:sldMk cId="4132212741" sldId="256"/>
            <ac:graphicFrameMk id="2" creationId="{D296385A-3F4C-4FF9-9F22-7749A698FC25}"/>
          </ac:graphicFrameMkLst>
        </pc:graphicFrameChg>
        <pc:picChg chg="mod">
          <ac:chgData name="Thomas Noordeloos" userId="df9f46e9-7760-4f6a-814f-9e8180d7b46a" providerId="ADAL" clId="{C4C365D8-28FA-4503-AAA4-2699CE99FA78}" dt="2021-11-19T13:55:57.108" v="71" actId="1076"/>
          <ac:picMkLst>
            <pc:docMk/>
            <pc:sldMk cId="4132212741" sldId="256"/>
            <ac:picMk id="32" creationId="{00000000-0000-0000-0000-000000000000}"/>
          </ac:picMkLst>
        </pc:picChg>
        <pc:picChg chg="mod">
          <ac:chgData name="Thomas Noordeloos" userId="df9f46e9-7760-4f6a-814f-9e8180d7b46a" providerId="ADAL" clId="{C4C365D8-28FA-4503-AAA4-2699CE99FA78}" dt="2021-11-19T13:56:23.047" v="75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Thomas Noordeloos" userId="df9f46e9-7760-4f6a-814f-9e8180d7b46a" providerId="ADAL" clId="{C4C365D8-28FA-4503-AAA4-2699CE99FA78}" dt="2021-11-19T13:56:23.047" v="75" actId="1076"/>
          <ac:picMkLst>
            <pc:docMk/>
            <pc:sldMk cId="4132212741" sldId="256"/>
            <ac:picMk id="34" creationId="{00000000-0000-0000-0000-000000000000}"/>
          </ac:picMkLst>
        </pc:picChg>
        <pc:picChg chg="mod">
          <ac:chgData name="Thomas Noordeloos" userId="df9f46e9-7760-4f6a-814f-9e8180d7b46a" providerId="ADAL" clId="{C4C365D8-28FA-4503-AAA4-2699CE99FA78}" dt="2021-11-19T13:56:13.107" v="74" actId="14100"/>
          <ac:picMkLst>
            <pc:docMk/>
            <pc:sldMk cId="4132212741" sldId="256"/>
            <ac:picMk id="1026" creationId="{1D3603AA-F246-4F0B-A337-057541C86C28}"/>
          </ac:picMkLst>
        </pc:picChg>
      </pc:sldChg>
    </pc:docChg>
  </pc:docChgLst>
  <pc:docChgLst>
    <pc:chgData name="Valerie van den Berg" userId="2abe570c-d9bf-401a-869f-7699e3ab369a" providerId="ADAL" clId="{EB7FE9F8-FFAB-4DF7-951C-81A189BAC83E}"/>
    <pc:docChg chg="modSld">
      <pc:chgData name="Valerie van den Berg" userId="2abe570c-d9bf-401a-869f-7699e3ab369a" providerId="ADAL" clId="{EB7FE9F8-FFAB-4DF7-951C-81A189BAC83E}" dt="2022-11-15T10:40:57.210" v="0" actId="20577"/>
      <pc:docMkLst>
        <pc:docMk/>
      </pc:docMkLst>
      <pc:sldChg chg="modSp mod">
        <pc:chgData name="Valerie van den Berg" userId="2abe570c-d9bf-401a-869f-7699e3ab369a" providerId="ADAL" clId="{EB7FE9F8-FFAB-4DF7-951C-81A189BAC83E}" dt="2022-11-15T10:40:57.210" v="0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EB7FE9F8-FFAB-4DF7-951C-81A189BAC83E}" dt="2022-11-15T10:40:57.210" v="0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6D11CF19-B1E8-4971-9A1B-CE565CBB5AF8}"/>
    <pc:docChg chg="custSel modSld">
      <pc:chgData name="Marieke Drabbe" userId="b9b1a049-6b87-453c-9d4e-1b3ea0ffd634" providerId="ADAL" clId="{6D11CF19-B1E8-4971-9A1B-CE565CBB5AF8}" dt="2021-08-29T15:06:17.498" v="88" actId="20577"/>
      <pc:docMkLst>
        <pc:docMk/>
      </pc:docMkLst>
      <pc:sldChg chg="delSp modSp mod setBg">
        <pc:chgData name="Marieke Drabbe" userId="b9b1a049-6b87-453c-9d4e-1b3ea0ffd634" providerId="ADAL" clId="{6D11CF19-B1E8-4971-9A1B-CE565CBB5AF8}" dt="2021-08-29T15:06:17.498" v="88" actId="20577"/>
        <pc:sldMkLst>
          <pc:docMk/>
          <pc:sldMk cId="4132212741" sldId="256"/>
        </pc:sldMkLst>
        <pc:spChg chg="del">
          <ac:chgData name="Marieke Drabbe" userId="b9b1a049-6b87-453c-9d4e-1b3ea0ffd634" providerId="ADAL" clId="{6D11CF19-B1E8-4971-9A1B-CE565CBB5AF8}" dt="2021-08-29T14:48:11.784" v="0" actId="478"/>
          <ac:spMkLst>
            <pc:docMk/>
            <pc:sldMk cId="4132212741" sldId="256"/>
            <ac:spMk id="4" creationId="{00000000-0000-0000-0000-000000000000}"/>
          </ac:spMkLst>
        </pc:spChg>
        <pc:spChg chg="del">
          <ac:chgData name="Marieke Drabbe" userId="b9b1a049-6b87-453c-9d4e-1b3ea0ffd634" providerId="ADAL" clId="{6D11CF19-B1E8-4971-9A1B-CE565CBB5AF8}" dt="2021-08-29T14:48:15.508" v="2" actId="478"/>
          <ac:spMkLst>
            <pc:docMk/>
            <pc:sldMk cId="4132212741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4:48:48.126" v="20" actId="1076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19.039" v="70" actId="14100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1.559" v="71" actId="14100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3.602" v="72" actId="14100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9.923" v="74" actId="14100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7.193" v="73" actId="14100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6:17.498" v="88" actId="20577"/>
          <ac:spMkLst>
            <pc:docMk/>
            <pc:sldMk cId="4132212741" sldId="256"/>
            <ac:spMk id="28" creationId="{00000000-0000-0000-0000-000000000000}"/>
          </ac:spMkLst>
        </pc:spChg>
        <pc:picChg chg="del">
          <ac:chgData name="Marieke Drabbe" userId="b9b1a049-6b87-453c-9d4e-1b3ea0ffd634" providerId="ADAL" clId="{6D11CF19-B1E8-4971-9A1B-CE565CBB5AF8}" dt="2021-08-29T14:48:13.334" v="1" actId="478"/>
          <ac:picMkLst>
            <pc:docMk/>
            <pc:sldMk cId="4132212741" sldId="256"/>
            <ac:picMk id="15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4:49:22.650" v="28" actId="1076"/>
          <ac:picMkLst>
            <pc:docMk/>
            <pc:sldMk cId="4132212741" sldId="256"/>
            <ac:picMk id="29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4:53:24.880" v="63" actId="1076"/>
          <ac:picMkLst>
            <pc:docMk/>
            <pc:sldMk cId="4132212741" sldId="256"/>
            <ac:picMk id="30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4:53:21.699" v="62" actId="1076"/>
          <ac:picMkLst>
            <pc:docMk/>
            <pc:sldMk cId="4132212741" sldId="256"/>
            <ac:picMk id="31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42.347" v="77" actId="1076"/>
          <ac:picMkLst>
            <pc:docMk/>
            <pc:sldMk cId="4132212741" sldId="256"/>
            <ac:picMk id="32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51.832" v="79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46.741" v="78" actId="1076"/>
          <ac:picMkLst>
            <pc:docMk/>
            <pc:sldMk cId="4132212741" sldId="256"/>
            <ac:picMk id="34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34.983" v="75" actId="1076"/>
          <ac:picMkLst>
            <pc:docMk/>
            <pc:sldMk cId="4132212741" sldId="256"/>
            <ac:picMk id="1026" creationId="{1D3603AA-F246-4F0B-A337-057541C86C28}"/>
          </ac:picMkLst>
        </pc:picChg>
      </pc:sldChg>
    </pc:docChg>
  </pc:docChgLst>
  <pc:docChgLst>
    <pc:chgData name="Valerie van den Berg" userId="b7f64057-db8e-423a-b2b5-100c21bc0b3b" providerId="ADAL" clId="{797A3767-B27E-4658-B06E-05439BED9126}"/>
    <pc:docChg chg="undo redo custSel modSld">
      <pc:chgData name="Valerie van den Berg" userId="b7f64057-db8e-423a-b2b5-100c21bc0b3b" providerId="ADAL" clId="{797A3767-B27E-4658-B06E-05439BED9126}" dt="2021-07-01T13:54:43.787" v="33" actId="20577"/>
      <pc:docMkLst>
        <pc:docMk/>
      </pc:docMkLst>
      <pc:sldChg chg="modSp mod">
        <pc:chgData name="Valerie van den Berg" userId="b7f64057-db8e-423a-b2b5-100c21bc0b3b" providerId="ADAL" clId="{797A3767-B27E-4658-B06E-05439BED9126}" dt="2021-07-01T13:54:43.787" v="33" actId="20577"/>
        <pc:sldMkLst>
          <pc:docMk/>
          <pc:sldMk cId="4132212741" sldId="256"/>
        </pc:sldMkLst>
        <pc:spChg chg="mod">
          <ac:chgData name="Valerie van den Berg" userId="b7f64057-db8e-423a-b2b5-100c21bc0b3b" providerId="ADAL" clId="{797A3767-B27E-4658-B06E-05439BED9126}" dt="2021-07-01T13:54:43.787" v="33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76A17613-0138-4D6B-94E7-629153CB9036}"/>
    <pc:docChg chg="custSel modSld">
      <pc:chgData name="Thomas Noordeloos" userId="df9f46e9-7760-4f6a-814f-9e8180d7b46a" providerId="ADAL" clId="{76A17613-0138-4D6B-94E7-629153CB9036}" dt="2023-07-11T14:00:37.434" v="113" actId="20577"/>
      <pc:docMkLst>
        <pc:docMk/>
      </pc:docMkLst>
      <pc:sldChg chg="modSp mod">
        <pc:chgData name="Thomas Noordeloos" userId="df9f46e9-7760-4f6a-814f-9e8180d7b46a" providerId="ADAL" clId="{76A17613-0138-4D6B-94E7-629153CB9036}" dt="2023-07-11T14:00:37.434" v="113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76A17613-0138-4D6B-94E7-629153CB9036}" dt="2023-07-11T13:58:39.101" v="2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Thomas Noordeloos" userId="df9f46e9-7760-4f6a-814f-9e8180d7b46a" providerId="ADAL" clId="{76A17613-0138-4D6B-94E7-629153CB9036}" dt="2023-07-11T14:00:21.185" v="64" actId="20577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Thomas Noordeloos" userId="df9f46e9-7760-4f6a-814f-9e8180d7b46a" providerId="ADAL" clId="{76A17613-0138-4D6B-94E7-629153CB9036}" dt="2023-07-11T13:59:09.639" v="15" actId="12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Thomas Noordeloos" userId="df9f46e9-7760-4f6a-814f-9e8180d7b46a" providerId="ADAL" clId="{76A17613-0138-4D6B-94E7-629153CB9036}" dt="2023-07-11T14:00:37.434" v="113" actId="20577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Thomas Noordeloos" userId="df9f46e9-7760-4f6a-814f-9e8180d7b46a" providerId="ADAL" clId="{76A17613-0138-4D6B-94E7-629153CB9036}" dt="2023-07-11T13:58:51.012" v="13" actId="113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CB28BA94-100F-4F94-8CD2-09C75BBA0B71}"/>
    <pc:docChg chg="undo custSel modSld">
      <pc:chgData name="Thomas Noordeloos" userId="df9f46e9-7760-4f6a-814f-9e8180d7b46a" providerId="ADAL" clId="{CB28BA94-100F-4F94-8CD2-09C75BBA0B71}" dt="2022-11-15T12:15:25.845" v="68" actId="20577"/>
      <pc:docMkLst>
        <pc:docMk/>
      </pc:docMkLst>
      <pc:sldChg chg="modSp mod">
        <pc:chgData name="Thomas Noordeloos" userId="df9f46e9-7760-4f6a-814f-9e8180d7b46a" providerId="ADAL" clId="{CB28BA94-100F-4F94-8CD2-09C75BBA0B71}" dt="2022-11-15T12:15:25.845" v="68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CB28BA94-100F-4F94-8CD2-09C75BBA0B71}" dt="2022-06-09T08:28:58.372" v="48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Thomas Noordeloos" userId="df9f46e9-7760-4f6a-814f-9e8180d7b46a" providerId="ADAL" clId="{CB28BA94-100F-4F94-8CD2-09C75BBA0B71}" dt="2022-11-15T12:15:25.845" v="68" actId="20577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CB28BA94-100F-4F94-8CD2-09C75BBA0B71}" dt="2022-11-15T12:14:03.480" v="54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Valerie van den Berg" userId="b7f64057-db8e-423a-b2b5-100c21bc0b3b" providerId="ADAL" clId="{3E7CD1B9-9429-47BC-90F2-1D0CC1C6F7CC}"/>
    <pc:docChg chg="modSld">
      <pc:chgData name="Valerie van den Berg" userId="b7f64057-db8e-423a-b2b5-100c21bc0b3b" providerId="ADAL" clId="{3E7CD1B9-9429-47BC-90F2-1D0CC1C6F7CC}" dt="2021-11-10T08:27:15.795" v="2" actId="20577"/>
      <pc:docMkLst>
        <pc:docMk/>
      </pc:docMkLst>
      <pc:sldChg chg="modSp mod">
        <pc:chgData name="Valerie van den Berg" userId="b7f64057-db8e-423a-b2b5-100c21bc0b3b" providerId="ADAL" clId="{3E7CD1B9-9429-47BC-90F2-1D0CC1C6F7CC}" dt="2021-11-10T08:27:15.795" v="2" actId="20577"/>
        <pc:sldMkLst>
          <pc:docMk/>
          <pc:sldMk cId="4132212741" sldId="256"/>
        </pc:sldMkLst>
        <pc:spChg chg="mod">
          <ac:chgData name="Valerie van den Berg" userId="b7f64057-db8e-423a-b2b5-100c21bc0b3b" providerId="ADAL" clId="{3E7CD1B9-9429-47BC-90F2-1D0CC1C6F7CC}" dt="2021-11-10T08:27:15.795" v="2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10-11-2023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988100" y="16596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2324 MON LA2 Ecologische en sociale impact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187282" y="909004"/>
            <a:ext cx="4667016" cy="8925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3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r>
              <a:rPr lang="nl-NL" sz="1300" dirty="0">
                <a:latin typeface="+mn-lt"/>
              </a:rPr>
              <a:t>Je kunt de ecologische en sociale impact van een bedrijf, dat onderneemt volgens het principe van ‘de Nieuwe Economie’,  analyseren en vertalen naar je eigen onderneming.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190338" y="1973354"/>
            <a:ext cx="4663959" cy="877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r>
              <a:rPr lang="nl-NL" sz="1300" dirty="0">
                <a:latin typeface="+mn-lt"/>
              </a:rPr>
              <a:t>Je maakt een document met daarin: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Een analyse van een bedrijf dat onderneemt volgens het principe van ‘de Nieuwe Economie’.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187281" y="3061117"/>
            <a:ext cx="4663959" cy="32778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  <a:latin typeface="+mn-lt"/>
              </a:rPr>
              <a:t>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Je verdiept je in de Nieuwe Economie.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Je gaat op zoek naar een bedrijf die handelt volgens de principes van ‘de Nieuwe Economie’.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Beschrijf de missie en visie van het bedrijf dat je gevonden hebt en leg uit hoe zij volgens de Nieuwe Economie werken.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Ga op zoek naar minimaal 2 interne bronnen waarin de principes van ‘de Nieuwe Economie’ worden toegelicht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Ga op zoek naar minimaal 2 onafhankelijke bronnen die de principes van ‘de Nieuwe Economie’ bevestigen, dan wel ontkrachten.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Trek uit bovenstaand bronnenonderzoek je conclusie en beschrijf deze.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Vertaal deze conclusie naar je </a:t>
            </a:r>
            <a:r>
              <a:rPr lang="nl-NL" sz="1300">
                <a:latin typeface="+mn-lt"/>
              </a:rPr>
              <a:t>eigen onderneming</a:t>
            </a:r>
            <a:endParaRPr lang="nl-NL" sz="13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300" dirty="0">
                <a:latin typeface="+mn-lt"/>
              </a:rPr>
              <a:t>Geef aan welke bronnen je gebruikt hebt en vermeld ze volgens de APA richtlijnen.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683853" y="3756593"/>
            <a:ext cx="5103759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0" indent="0">
              <a:spcBef>
                <a:spcPct val="50000"/>
              </a:spcBef>
            </a:pPr>
            <a:r>
              <a:rPr lang="nl-NL" sz="1300">
                <a:latin typeface="+mn-lt"/>
              </a:rPr>
              <a:t>IBS lessen</a:t>
            </a:r>
            <a:br>
              <a:rPr lang="nl-NL" sz="1300">
                <a:latin typeface="+mn-lt"/>
              </a:rPr>
            </a:br>
            <a:r>
              <a:rPr lang="nl-NL" sz="1300">
                <a:latin typeface="+mn-lt"/>
              </a:rPr>
              <a:t>Boek: de Nieuwe Economie </a:t>
            </a:r>
          </a:p>
          <a:p>
            <a:pPr marL="0" indent="0">
              <a:spcBef>
                <a:spcPct val="50000"/>
              </a:spcBef>
            </a:pPr>
            <a:r>
              <a:rPr lang="nl-NL" sz="1300">
                <a:latin typeface="+mn-lt"/>
              </a:rPr>
              <a:t>Wikiwijs 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6683853" y="2850517"/>
            <a:ext cx="5103760" cy="8165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3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  <a:r>
              <a:rPr lang="nl-NL" sz="1300" b="1">
                <a:solidFill>
                  <a:schemeClr val="accent1"/>
                </a:solidFill>
                <a:latin typeface="+mn-lt"/>
              </a:rPr>
              <a:t> 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300">
                <a:latin typeface="+mn-lt"/>
              </a:rPr>
              <a:t>IBS lessen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300">
                <a:latin typeface="+mn-lt"/>
              </a:rPr>
              <a:t>Projecturen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6683853" y="890335"/>
            <a:ext cx="5103760" cy="1692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3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3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Dit product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Je wordt in een groepje feedback friends geplaatst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Deadline: </a:t>
            </a:r>
            <a:r>
              <a:rPr lang="nl-NL" sz="1300" b="1" dirty="0">
                <a:ea typeface="Calibri" pitchFamily="34" charset="0"/>
                <a:cs typeface="Arial" charset="0"/>
              </a:rPr>
              <a:t>15 december 2023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Bijeenkomst feedback friends: </a:t>
            </a:r>
            <a:r>
              <a:rPr lang="nl-NL" sz="1300" b="1">
                <a:ea typeface="Calibri" pitchFamily="34" charset="0"/>
                <a:cs typeface="Arial" charset="0"/>
              </a:rPr>
              <a:t>19 december 2023</a:t>
            </a:r>
          </a:p>
          <a:p>
            <a:pPr eaLnBrk="0" hangingPunct="0"/>
            <a:endParaRPr lang="nl-NL" sz="1300" dirty="0">
              <a:ea typeface="Calibri" pitchFamily="34" charset="0"/>
              <a:cs typeface="Arial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3"/>
          <a:srcRect l="21805" r="10840"/>
          <a:stretch/>
        </p:blipFill>
        <p:spPr>
          <a:xfrm>
            <a:off x="681562" y="889097"/>
            <a:ext cx="414955" cy="57172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95" y="2008983"/>
            <a:ext cx="341136" cy="41630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026" y="3071610"/>
            <a:ext cx="341135" cy="533323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886353"/>
            <a:ext cx="426500" cy="290796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4216" y="3776918"/>
            <a:ext cx="379979" cy="369275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8"/>
          <a:srcRect l="17050" t="33024" r="61669" b="30375"/>
          <a:stretch/>
        </p:blipFill>
        <p:spPr>
          <a:xfrm>
            <a:off x="6143256" y="2851899"/>
            <a:ext cx="381900" cy="369276"/>
          </a:xfrm>
          <a:prstGeom prst="rect">
            <a:avLst/>
          </a:prstGeom>
        </p:spPr>
      </p:pic>
      <p:pic>
        <p:nvPicPr>
          <p:cNvPr id="1026" name="Picture 2" descr="Afbeeldingsresultaat voor scenario">
            <a:extLst>
              <a:ext uri="{FF2B5EF4-FFF2-40B4-BE49-F238E27FC236}">
                <a16:creationId xmlns:a16="http://schemas.microsoft.com/office/drawing/2014/main" id="{1D3603AA-F246-4F0B-A337-057541C86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911" y="5056601"/>
            <a:ext cx="2310721" cy="129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4" ma:contentTypeDescription="Een nieuw document maken." ma:contentTypeScope="" ma:versionID="13d1bd52d37d52e88f4cc3000598c755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cdbfa91b97b664da8bfb3c5d7ea455d6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Props1.xml><?xml version="1.0" encoding="utf-8"?>
<ds:datastoreItem xmlns:ds="http://schemas.openxmlformats.org/officeDocument/2006/customXml" ds:itemID="{FE1D31BE-C558-403F-9A2A-B506C4ED91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BB6EC3-15BA-42F5-A059-E7934E8E041C}"/>
</file>

<file path=customXml/itemProps3.xml><?xml version="1.0" encoding="utf-8"?>
<ds:datastoreItem xmlns:ds="http://schemas.openxmlformats.org/officeDocument/2006/customXml" ds:itemID="{2E01B593-1356-47F0-80BF-993C4E5CBBAA}">
  <ds:schemaRefs>
    <ds:schemaRef ds:uri="2c4f0c93-2979-4f27-aab2-70de95932352"/>
    <ds:schemaRef ds:uri="34354c1b-6b8c-435b-ad50-990538c19557"/>
    <ds:schemaRef ds:uri="47a28104-336f-447d-946e-e305ac2bcd47"/>
    <ds:schemaRef ds:uri="c6f82ce1-f6df-49a5-8b49-cf8409a27aa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7c63a5-6c7f-42bb-9d17-0feff5816463"/>
    <ds:schemaRef ds:uri="c20cf8ba-b598-4d03-85bf-01d90a2844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Breedbeeld</PresentationFormat>
  <Paragraphs>28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1</cp:revision>
  <dcterms:created xsi:type="dcterms:W3CDTF">2017-04-20T10:37:43Z</dcterms:created>
  <dcterms:modified xsi:type="dcterms:W3CDTF">2023-11-10T12:59:54Z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