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42113" cy="9872663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2F00"/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56CC3A-1D07-4B26-9B34-4B4705FBD6F8}" v="3" dt="2021-07-29T19:25:13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scalle Cup" userId="acdf420d-3d1b-463e-9173-44ff0cd1b36a" providerId="ADAL" clId="{A37DC6D7-9D92-4A9F-A087-F5973C145543}"/>
    <pc:docChg chg="modSld">
      <pc:chgData name="Pascalle Cup" userId="acdf420d-3d1b-463e-9173-44ff0cd1b36a" providerId="ADAL" clId="{A37DC6D7-9D92-4A9F-A087-F5973C145543}" dt="2021-06-14T08:53:18.905" v="58" actId="20577"/>
      <pc:docMkLst>
        <pc:docMk/>
      </pc:docMkLst>
      <pc:sldChg chg="modSp mod">
        <pc:chgData name="Pascalle Cup" userId="acdf420d-3d1b-463e-9173-44ff0cd1b36a" providerId="ADAL" clId="{A37DC6D7-9D92-4A9F-A087-F5973C145543}" dt="2021-06-14T08:53:18.905" v="58" actId="20577"/>
        <pc:sldMkLst>
          <pc:docMk/>
          <pc:sldMk cId="4159768415" sldId="256"/>
        </pc:sldMkLst>
        <pc:spChg chg="mod">
          <ac:chgData name="Pascalle Cup" userId="acdf420d-3d1b-463e-9173-44ff0cd1b36a" providerId="ADAL" clId="{A37DC6D7-9D92-4A9F-A087-F5973C145543}" dt="2021-06-14T08:53:18.905" v="58" actId="20577"/>
          <ac:spMkLst>
            <pc:docMk/>
            <pc:sldMk cId="4159768415" sldId="256"/>
            <ac:spMk id="9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8E56CC3A-1D07-4B26-9B34-4B4705FBD6F8}"/>
    <pc:docChg chg="modSld">
      <pc:chgData name="Marieke Drabbe" userId="b9b1a049-6b87-453c-9d4e-1b3ea0ffd634" providerId="ADAL" clId="{8E56CC3A-1D07-4B26-9B34-4B4705FBD6F8}" dt="2021-07-29T19:32:55.678" v="17" actId="1076"/>
      <pc:docMkLst>
        <pc:docMk/>
      </pc:docMkLst>
      <pc:sldChg chg="addSp delSp modSp mod">
        <pc:chgData name="Marieke Drabbe" userId="b9b1a049-6b87-453c-9d4e-1b3ea0ffd634" providerId="ADAL" clId="{8E56CC3A-1D07-4B26-9B34-4B4705FBD6F8}" dt="2021-07-29T19:32:55.678" v="17" actId="1076"/>
        <pc:sldMkLst>
          <pc:docMk/>
          <pc:sldMk cId="4159768415" sldId="256"/>
        </pc:sldMkLst>
        <pc:spChg chg="mod">
          <ac:chgData name="Marieke Drabbe" userId="b9b1a049-6b87-453c-9d4e-1b3ea0ffd634" providerId="ADAL" clId="{8E56CC3A-1D07-4B26-9B34-4B4705FBD6F8}" dt="2021-07-29T19:25:40.298" v="8" actId="14100"/>
          <ac:spMkLst>
            <pc:docMk/>
            <pc:sldMk cId="4159768415" sldId="256"/>
            <ac:spMk id="4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08.094" v="11" actId="207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1.177" v="12" actId="20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3.265" v="13" actId="20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5.551" v="14" actId="20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17.620" v="15" actId="207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6:21.303" v="16" actId="20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Marieke Drabbe" userId="b9b1a049-6b87-453c-9d4e-1b3ea0ffd634" providerId="ADAL" clId="{8E56CC3A-1D07-4B26-9B34-4B4705FBD6F8}" dt="2021-07-29T19:25:48.098" v="10" actId="1076"/>
          <ac:spMkLst>
            <pc:docMk/>
            <pc:sldMk cId="4159768415" sldId="256"/>
            <ac:spMk id="12" creationId="{00000000-0000-0000-0000-000000000000}"/>
          </ac:spMkLst>
        </pc:spChg>
        <pc:picChg chg="del">
          <ac:chgData name="Marieke Drabbe" userId="b9b1a049-6b87-453c-9d4e-1b3ea0ffd634" providerId="ADAL" clId="{8E56CC3A-1D07-4B26-9B34-4B4705FBD6F8}" dt="2021-07-29T19:24:18.316" v="0" actId="478"/>
          <ac:picMkLst>
            <pc:docMk/>
            <pc:sldMk cId="4159768415" sldId="256"/>
            <ac:picMk id="25" creationId="{892F0D47-E37E-4574-A861-83190B3151E9}"/>
          </ac:picMkLst>
        </pc:picChg>
        <pc:picChg chg="add mod">
          <ac:chgData name="Marieke Drabbe" userId="b9b1a049-6b87-453c-9d4e-1b3ea0ffd634" providerId="ADAL" clId="{8E56CC3A-1D07-4B26-9B34-4B4705FBD6F8}" dt="2021-07-29T19:32:55.678" v="17" actId="1076"/>
          <ac:picMkLst>
            <pc:docMk/>
            <pc:sldMk cId="4159768415" sldId="256"/>
            <ac:picMk id="26" creationId="{FE0CF2C9-3C67-4C8F-AE9C-61CB763BFA40}"/>
          </ac:picMkLst>
        </pc:picChg>
        <pc:picChg chg="del">
          <ac:chgData name="Marieke Drabbe" userId="b9b1a049-6b87-453c-9d4e-1b3ea0ffd634" providerId="ADAL" clId="{8E56CC3A-1D07-4B26-9B34-4B4705FBD6F8}" dt="2021-07-29T19:25:13.814" v="2" actId="478"/>
          <ac:picMkLst>
            <pc:docMk/>
            <pc:sldMk cId="4159768415" sldId="256"/>
            <ac:picMk id="1026" creationId="{00000000-0000-0000-0000-000000000000}"/>
          </ac:picMkLst>
        </pc:picChg>
      </pc:sldChg>
    </pc:docChg>
  </pc:docChgLst>
  <pc:docChgLst>
    <pc:chgData name="Valerie van den Berg" userId="b7f64057-db8e-423a-b2b5-100c21bc0b3b" providerId="ADAL" clId="{A0AFF4D8-3872-4286-8E65-62AA91C6E927}"/>
    <pc:docChg chg="custSel modSld">
      <pc:chgData name="Valerie van den Berg" userId="b7f64057-db8e-423a-b2b5-100c21bc0b3b" providerId="ADAL" clId="{A0AFF4D8-3872-4286-8E65-62AA91C6E927}" dt="2021-05-27T10:59:22.995" v="428" actId="313"/>
      <pc:docMkLst>
        <pc:docMk/>
      </pc:docMkLst>
      <pc:sldChg chg="addSp delSp modSp mod">
        <pc:chgData name="Valerie van den Berg" userId="b7f64057-db8e-423a-b2b5-100c21bc0b3b" providerId="ADAL" clId="{A0AFF4D8-3872-4286-8E65-62AA91C6E927}" dt="2021-05-27T10:59:22.995" v="428" actId="313"/>
        <pc:sldMkLst>
          <pc:docMk/>
          <pc:sldMk cId="4159768415" sldId="256"/>
        </pc:sldMkLst>
        <pc:spChg chg="mod">
          <ac:chgData name="Valerie van den Berg" userId="b7f64057-db8e-423a-b2b5-100c21bc0b3b" providerId="ADAL" clId="{A0AFF4D8-3872-4286-8E65-62AA91C6E927}" dt="2021-05-27T07:45:22.067" v="216" actId="255"/>
          <ac:spMkLst>
            <pc:docMk/>
            <pc:sldMk cId="4159768415" sldId="256"/>
            <ac:spMk id="6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46:35.739" v="290" actId="20577"/>
          <ac:spMkLst>
            <pc:docMk/>
            <pc:sldMk cId="4159768415" sldId="256"/>
            <ac:spMk id="7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54:31.961" v="411" actId="20577"/>
          <ac:spMkLst>
            <pc:docMk/>
            <pc:sldMk cId="4159768415" sldId="256"/>
            <ac:spMk id="8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6:58:31.821" v="33" actId="20577"/>
          <ac:spMkLst>
            <pc:docMk/>
            <pc:sldMk cId="4159768415" sldId="256"/>
            <ac:spMk id="9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10:59:22.995" v="428" actId="313"/>
          <ac:spMkLst>
            <pc:docMk/>
            <pc:sldMk cId="4159768415" sldId="256"/>
            <ac:spMk id="10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7:53:42.417" v="407" actId="20577"/>
          <ac:spMkLst>
            <pc:docMk/>
            <pc:sldMk cId="4159768415" sldId="256"/>
            <ac:spMk id="11" creationId="{00000000-0000-0000-0000-000000000000}"/>
          </ac:spMkLst>
        </pc:spChg>
        <pc:spChg chg="mod">
          <ac:chgData name="Valerie van den Berg" userId="b7f64057-db8e-423a-b2b5-100c21bc0b3b" providerId="ADAL" clId="{A0AFF4D8-3872-4286-8E65-62AA91C6E927}" dt="2021-05-27T06:52:58.139" v="16" actId="20577"/>
          <ac:spMkLst>
            <pc:docMk/>
            <pc:sldMk cId="4159768415" sldId="256"/>
            <ac:spMk id="17" creationId="{00000000-0000-0000-0000-000000000000}"/>
          </ac:spMkLst>
        </pc:spChg>
        <pc:picChg chg="del">
          <ac:chgData name="Valerie van den Berg" userId="b7f64057-db8e-423a-b2b5-100c21bc0b3b" providerId="ADAL" clId="{A0AFF4D8-3872-4286-8E65-62AA91C6E927}" dt="2021-05-27T10:41:24.166" v="412" actId="478"/>
          <ac:picMkLst>
            <pc:docMk/>
            <pc:sldMk cId="4159768415" sldId="256"/>
            <ac:picMk id="18" creationId="{00000000-0000-0000-0000-000000000000}"/>
          </ac:picMkLst>
        </pc:picChg>
        <pc:picChg chg="add mod">
          <ac:chgData name="Valerie van den Berg" userId="b7f64057-db8e-423a-b2b5-100c21bc0b3b" providerId="ADAL" clId="{A0AFF4D8-3872-4286-8E65-62AA91C6E927}" dt="2021-05-27T10:41:57.593" v="416" actId="1076"/>
          <ac:picMkLst>
            <pc:docMk/>
            <pc:sldMk cId="4159768415" sldId="256"/>
            <ac:picMk id="25" creationId="{892F0D47-E37E-4574-A861-83190B3151E9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8971" y="0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8C3D6-6F8C-4930-A855-F0E3C0710329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39775"/>
            <a:ext cx="4935537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4212" y="4689515"/>
            <a:ext cx="539369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8971" y="9377316"/>
            <a:ext cx="2921582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BB16E3-DB88-43F2-B191-AB6D10F233E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299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BB16E3-DB88-43F2-B191-AB6D10F233E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349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3961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972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91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64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50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235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723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83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69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652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244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E4C-19F1-4586-87AA-751BC1D0EDC5}" type="datetimeFigureOut">
              <a:rPr lang="nl-NL" smtClean="0"/>
              <a:t>29-7-2021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FBBD5-A2CB-4D4A-AD4E-FF50A4DD4DF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9377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scriptie.nl/scriptiehulp/onderzoeksmethode/fasen-van-de-onderzoeksmethode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specials.han.nl/sites/studiecentra/auteursrechten/bronnen-vermelden/apa-normen-citeren-en-par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29231" y="0"/>
            <a:ext cx="408018" cy="6858000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22795" y="664086"/>
            <a:ext cx="3749701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 eaLnBrk="0" hangingPunct="0"/>
            <a:r>
              <a:rPr lang="nl-NL" sz="1200" b="1" dirty="0">
                <a:solidFill>
                  <a:srgbClr val="FF2F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hebt passende hoofd- en deelvragen geformuleerd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onderzoeksmethodes onderscheiden.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Je kunt de gekozen veldonderzoeksmethode onderbouwen.  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025189" y="1749246"/>
            <a:ext cx="3744912" cy="120032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Een verslag met daarin: 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Uitwerking van de hoofd- en deelvragen, passend bij de casus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Motivatie van de gekozen onderzoeksmethodes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Uitwerking gekozen methodes 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022795" y="3178643"/>
            <a:ext cx="3744912" cy="212365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>
            <a:spAutoFit/>
          </a:bodyPr>
          <a:lstStyle/>
          <a:p>
            <a:pPr>
              <a:defRPr/>
            </a:pPr>
            <a:r>
              <a:rPr lang="nl-NL" sz="1200" b="1" dirty="0" err="1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</a:t>
            </a: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  </a:t>
            </a:r>
            <a:r>
              <a:rPr lang="nl-NL" sz="1200" b="1" dirty="0">
                <a:solidFill>
                  <a:srgbClr val="0070C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 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Formuleer op basis van jullie casus de hoofd- en deelvragen.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Jullie maken een keuze uit de onderzoeksmethodes die gebruikt worden voor het kwalitatieve en kwantitatieve 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Motiveer waarom de gekozen methodes geschikt zijn om jullie onderzoeksvraag te beantwoorden.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Werk de methodes uit zodat je klaar bent voor de uitvoering van het onderzoek.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Denk aan de APA-bronvermelding	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5426674" y="852497"/>
            <a:ext cx="3500438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Deze opdracht maak je in groepsverband.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Plaats je product in Teams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Bekijk leerproducten van anderen en geef feedback.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 charset="0"/>
              </a:rPr>
              <a:t>Verbeter je leerproduct en plaats versie 2</a:t>
            </a:r>
          </a:p>
          <a:p>
            <a:pPr marL="171450" indent="-171450" eaLnBrk="0" hangingPunct="0">
              <a:buFont typeface="Arial" pitchFamily="34" charset="0"/>
              <a:buChar char="•"/>
            </a:pPr>
            <a:r>
              <a:rPr lang="nl-NL" sz="1200" dirty="0">
                <a:ea typeface="Calibri" pitchFamily="34" charset="0"/>
                <a:cs typeface="Arial"/>
              </a:rPr>
              <a:t>Deadline =  19-9-2021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434994" y="2492086"/>
            <a:ext cx="3507254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Bijeenkomsten thema ‘onderzoek’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Input Gemeente Tilburg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426674" y="3414728"/>
            <a:ext cx="350043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over onderzoeksmethoden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3"/>
              </a:rPr>
              <a:t>Fasen van de onderzoeksmethode</a:t>
            </a:r>
            <a:endParaRPr lang="nl-NL" sz="1200" dirty="0">
              <a:ea typeface="Calibri" pitchFamily="34" charset="0"/>
              <a:cs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  <a:hlinkClick r:id="rId4"/>
              </a:rPr>
              <a:t>Richtlijnen APA-bronvermelding</a:t>
            </a:r>
            <a:endParaRPr lang="nl-NL" sz="1200" dirty="0">
              <a:ea typeface="Calibri" pitchFamily="34" charset="0"/>
              <a:cs typeface="Arial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323849" y="6508983"/>
            <a:ext cx="8820151" cy="349017"/>
          </a:xfrm>
          <a:prstGeom prst="rect">
            <a:avLst/>
          </a:prstGeom>
          <a:solidFill>
            <a:srgbClr val="000644"/>
          </a:solidFill>
          <a:ln>
            <a:solidFill>
              <a:srgbClr val="000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4" name="Text Box 96"/>
          <p:cNvSpPr txBox="1">
            <a:spLocks noChangeArrowheads="1"/>
          </p:cNvSpPr>
          <p:nvPr/>
        </p:nvSpPr>
        <p:spPr bwMode="auto">
          <a:xfrm>
            <a:off x="1455738" y="496888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5" name="Text Box 103"/>
          <p:cNvSpPr txBox="1">
            <a:spLocks noChangeArrowheads="1"/>
          </p:cNvSpPr>
          <p:nvPr/>
        </p:nvSpPr>
        <p:spPr bwMode="auto">
          <a:xfrm>
            <a:off x="323850" y="270827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6" name="Text Box 105"/>
          <p:cNvSpPr txBox="1">
            <a:spLocks noChangeArrowheads="1"/>
          </p:cNvSpPr>
          <p:nvPr/>
        </p:nvSpPr>
        <p:spPr bwMode="auto">
          <a:xfrm>
            <a:off x="323850" y="27813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nl-NL"/>
          </a:p>
        </p:txBody>
      </p:sp>
      <p:sp>
        <p:nvSpPr>
          <p:cNvPr id="17" name="Rechthoek 1"/>
          <p:cNvSpPr>
            <a:spLocks noChangeArrowheads="1"/>
          </p:cNvSpPr>
          <p:nvPr/>
        </p:nvSpPr>
        <p:spPr bwMode="auto">
          <a:xfrm>
            <a:off x="1008062" y="122238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2122_LBS_1_Onderzoeksopzet</a:t>
            </a:r>
          </a:p>
        </p:txBody>
      </p:sp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5" cstate="print"/>
          <a:srcRect l="21805" r="10840"/>
          <a:stretch/>
        </p:blipFill>
        <p:spPr>
          <a:xfrm>
            <a:off x="617558" y="758200"/>
            <a:ext cx="299335" cy="412425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43175" y="1797206"/>
            <a:ext cx="263290" cy="321303"/>
          </a:xfrm>
          <a:prstGeom prst="rect">
            <a:avLst/>
          </a:prstGeom>
        </p:spPr>
      </p:pic>
      <p:pic>
        <p:nvPicPr>
          <p:cNvPr id="21" name="Afbeelding 20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9165" y="3296907"/>
            <a:ext cx="266283" cy="416301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07520" y="863600"/>
            <a:ext cx="385812" cy="263054"/>
          </a:xfrm>
          <a:prstGeom prst="rect">
            <a:avLst/>
          </a:prstGeom>
        </p:spPr>
      </p:pic>
      <p:pic>
        <p:nvPicPr>
          <p:cNvPr id="23" name="Afbeelding 22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5055563" y="3641899"/>
            <a:ext cx="299225" cy="290796"/>
          </a:xfrm>
          <a:prstGeom prst="rect">
            <a:avLst/>
          </a:prstGeom>
        </p:spPr>
      </p:pic>
      <p:pic>
        <p:nvPicPr>
          <p:cNvPr id="24" name="Afbeelding 23"/>
          <p:cNvPicPr>
            <a:picLocks noChangeAspect="1"/>
          </p:cNvPicPr>
          <p:nvPr/>
        </p:nvPicPr>
        <p:blipFill rotWithShape="1">
          <a:blip r:embed="rId10" cstate="print"/>
          <a:srcRect l="17050" t="33024" r="61669" b="30375"/>
          <a:stretch/>
        </p:blipFill>
        <p:spPr>
          <a:xfrm>
            <a:off x="5070480" y="2827345"/>
            <a:ext cx="269390" cy="260485"/>
          </a:xfrm>
          <a:prstGeom prst="rect">
            <a:avLst/>
          </a:prstGeom>
        </p:spPr>
      </p:pic>
      <p:pic>
        <p:nvPicPr>
          <p:cNvPr id="26" name="Picture 37">
            <a:extLst>
              <a:ext uri="{FF2B5EF4-FFF2-40B4-BE49-F238E27FC236}">
                <a16:creationId xmlns:a16="http://schemas.microsoft.com/office/drawing/2014/main" id="{FE0CF2C9-3C67-4C8F-AE9C-61CB763BFA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3269" y="5480223"/>
            <a:ext cx="3448429" cy="109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97684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8FA6E9-1142-4212-BA5C-24A4D8A5F5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41FBF30-95B1-4316-AFDA-C916C5EB25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B4BBBF-F6F2-4FA6-8CB3-FAB7971FAAEC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168</Words>
  <Application>Microsoft Office PowerPoint</Application>
  <PresentationFormat>Diavoorstelling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kbm</dc:creator>
  <cp:lastModifiedBy>Marieke Drabbe</cp:lastModifiedBy>
  <cp:revision>2</cp:revision>
  <cp:lastPrinted>2014-09-03T06:23:20Z</cp:lastPrinted>
  <dcterms:created xsi:type="dcterms:W3CDTF">2014-08-31T07:53:19Z</dcterms:created>
  <dcterms:modified xsi:type="dcterms:W3CDTF">2021-07-29T19:32:56Z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