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6CC3A-1D07-4B26-9B34-4B4705FBD6F8}" v="3" dt="2021-07-29T19:25:13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A37DC6D7-9D92-4A9F-A087-F5973C145543}"/>
    <pc:docChg chg="modSld">
      <pc:chgData name="Pascalle Cup" userId="acdf420d-3d1b-463e-9173-44ff0cd1b36a" providerId="ADAL" clId="{A37DC6D7-9D92-4A9F-A087-F5973C145543}" dt="2021-06-14T08:53:18.905" v="58" actId="20577"/>
      <pc:docMkLst>
        <pc:docMk/>
      </pc:docMkLst>
      <pc:sldChg chg="modSp mod">
        <pc:chgData name="Pascalle Cup" userId="acdf420d-3d1b-463e-9173-44ff0cd1b36a" providerId="ADAL" clId="{A37DC6D7-9D92-4A9F-A087-F5973C145543}" dt="2021-06-14T08:53:18.905" v="58" actId="20577"/>
        <pc:sldMkLst>
          <pc:docMk/>
          <pc:sldMk cId="4159768415" sldId="256"/>
        </pc:sldMkLst>
        <pc:spChg chg="mod">
          <ac:chgData name="Pascalle Cup" userId="acdf420d-3d1b-463e-9173-44ff0cd1b36a" providerId="ADAL" clId="{A37DC6D7-9D92-4A9F-A087-F5973C145543}" dt="2021-06-14T08:53:18.905" v="58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8E56CC3A-1D07-4B26-9B34-4B4705FBD6F8}"/>
    <pc:docChg chg="modSld">
      <pc:chgData name="Marieke Drabbe" userId="b9b1a049-6b87-453c-9d4e-1b3ea0ffd634" providerId="ADAL" clId="{8E56CC3A-1D07-4B26-9B34-4B4705FBD6F8}" dt="2021-07-29T19:32:55.678" v="17" actId="1076"/>
      <pc:docMkLst>
        <pc:docMk/>
      </pc:docMkLst>
      <pc:sldChg chg="addSp delSp modSp mod">
        <pc:chgData name="Marieke Drabbe" userId="b9b1a049-6b87-453c-9d4e-1b3ea0ffd634" providerId="ADAL" clId="{8E56CC3A-1D07-4B26-9B34-4B4705FBD6F8}" dt="2021-07-29T19:32:55.678" v="17" actId="1076"/>
        <pc:sldMkLst>
          <pc:docMk/>
          <pc:sldMk cId="4159768415" sldId="256"/>
        </pc:sldMkLst>
        <pc:spChg chg="mod">
          <ac:chgData name="Marieke Drabbe" userId="b9b1a049-6b87-453c-9d4e-1b3ea0ffd634" providerId="ADAL" clId="{8E56CC3A-1D07-4B26-9B34-4B4705FBD6F8}" dt="2021-07-29T19:25:40.298" v="8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08.094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1.177" v="12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3.265" v="13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5.551" v="14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17.620" v="15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6:21.303" v="16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8E56CC3A-1D07-4B26-9B34-4B4705FBD6F8}" dt="2021-07-29T19:25:48.098" v="10" actId="1076"/>
          <ac:spMkLst>
            <pc:docMk/>
            <pc:sldMk cId="4159768415" sldId="256"/>
            <ac:spMk id="12" creationId="{00000000-0000-0000-0000-000000000000}"/>
          </ac:spMkLst>
        </pc:spChg>
        <pc:picChg chg="del">
          <ac:chgData name="Marieke Drabbe" userId="b9b1a049-6b87-453c-9d4e-1b3ea0ffd634" providerId="ADAL" clId="{8E56CC3A-1D07-4B26-9B34-4B4705FBD6F8}" dt="2021-07-29T19:24:18.316" v="0" actId="478"/>
          <ac:picMkLst>
            <pc:docMk/>
            <pc:sldMk cId="4159768415" sldId="256"/>
            <ac:picMk id="25" creationId="{892F0D47-E37E-4574-A861-83190B3151E9}"/>
          </ac:picMkLst>
        </pc:picChg>
        <pc:picChg chg="add mod">
          <ac:chgData name="Marieke Drabbe" userId="b9b1a049-6b87-453c-9d4e-1b3ea0ffd634" providerId="ADAL" clId="{8E56CC3A-1D07-4B26-9B34-4B4705FBD6F8}" dt="2021-07-29T19:32:55.678" v="17" actId="1076"/>
          <ac:picMkLst>
            <pc:docMk/>
            <pc:sldMk cId="4159768415" sldId="256"/>
            <ac:picMk id="26" creationId="{FE0CF2C9-3C67-4C8F-AE9C-61CB763BFA40}"/>
          </ac:picMkLst>
        </pc:picChg>
        <pc:picChg chg="del">
          <ac:chgData name="Marieke Drabbe" userId="b9b1a049-6b87-453c-9d4e-1b3ea0ffd634" providerId="ADAL" clId="{8E56CC3A-1D07-4B26-9B34-4B4705FBD6F8}" dt="2021-07-29T19:25:13.814" v="2" actId="478"/>
          <ac:picMkLst>
            <pc:docMk/>
            <pc:sldMk cId="4159768415" sldId="256"/>
            <ac:picMk id="1026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A0AFF4D8-3872-4286-8E65-62AA91C6E927}"/>
    <pc:docChg chg="custSel modSld">
      <pc:chgData name="Valerie van den Berg" userId="b7f64057-db8e-423a-b2b5-100c21bc0b3b" providerId="ADAL" clId="{A0AFF4D8-3872-4286-8E65-62AA91C6E927}" dt="2021-05-27T10:59:22.995" v="428" actId="313"/>
      <pc:docMkLst>
        <pc:docMk/>
      </pc:docMkLst>
      <pc:sldChg chg="addSp delSp modSp mod">
        <pc:chgData name="Valerie van den Berg" userId="b7f64057-db8e-423a-b2b5-100c21bc0b3b" providerId="ADAL" clId="{A0AFF4D8-3872-4286-8E65-62AA91C6E927}" dt="2021-05-27T10:59:22.995" v="428" actId="313"/>
        <pc:sldMkLst>
          <pc:docMk/>
          <pc:sldMk cId="4159768415" sldId="256"/>
        </pc:sldMkLst>
        <pc:spChg chg="mod">
          <ac:chgData name="Valerie van den Berg" userId="b7f64057-db8e-423a-b2b5-100c21bc0b3b" providerId="ADAL" clId="{A0AFF4D8-3872-4286-8E65-62AA91C6E927}" dt="2021-05-27T07:45:22.067" v="216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46:35.739" v="290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4:31.961" v="411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8:31.821" v="33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10:59:22.995" v="428" actId="313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7:53:42.417" v="407" actId="2057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A0AFF4D8-3872-4286-8E65-62AA91C6E927}" dt="2021-05-27T06:52:58.139" v="16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Valerie van den Berg" userId="b7f64057-db8e-423a-b2b5-100c21bc0b3b" providerId="ADAL" clId="{A0AFF4D8-3872-4286-8E65-62AA91C6E927}" dt="2021-05-27T10:41:24.166" v="412" actId="478"/>
          <ac:picMkLst>
            <pc:docMk/>
            <pc:sldMk cId="4159768415" sldId="256"/>
            <ac:picMk id="18" creationId="{00000000-0000-0000-0000-000000000000}"/>
          </ac:picMkLst>
        </pc:picChg>
        <pc:picChg chg="add mod">
          <ac:chgData name="Valerie van den Berg" userId="b7f64057-db8e-423a-b2b5-100c21bc0b3b" providerId="ADAL" clId="{A0AFF4D8-3872-4286-8E65-62AA91C6E927}" dt="2021-05-27T10:41:57.593" v="416" actId="1076"/>
          <ac:picMkLst>
            <pc:docMk/>
            <pc:sldMk cId="4159768415" sldId="256"/>
            <ac:picMk id="25" creationId="{892F0D47-E37E-4574-A861-83190B3151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29-7-2021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scriptie.nl/scriptiehulp/onderzoeksmethode/fasen-van-de-onderzoeksmethode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specials.han.nl/sites/studiecentra/auteursrechten/bronnen-vermelden/apa-normen-citeren-en-par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1" y="0"/>
            <a:ext cx="408018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22795" y="664086"/>
            <a:ext cx="374970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2F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hebt passende hoofd- en deelvragen geformuleerd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onderzoeksmethodes onderscheiden.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de gekozen veldonderzoeksmethode onderbouwen. 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25189" y="1749246"/>
            <a:ext cx="3744912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Een verslag met daarin: 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van de hoofd- en deelvragen, passend bij de casus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Motivatie van de gekozen onderzoeksmethodes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Uitwerking gekozen methodes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2795" y="3178643"/>
            <a:ext cx="3744912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jullie casus de hoofd- en deelvragen.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Jullie maken een keuze uit de onderzoeksmethodes die gebruikt worden voor het kwalitatieve en kwantitatieve 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Motiveer waarom de gekozen methodes geschikt zijn om jullie onderzoeksvraag te beantwoorden.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de methodes uit zodat je klaar bent voor de uitvoering van het onderzoek.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Denk aan de APA-bronvermelding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852497"/>
            <a:ext cx="350043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=  19-9-2021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4994" y="2492086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thema ‘onderzoek’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Input Gemeente Tilburg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26674" y="3414728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over onderzoeksmethoden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Fasen van de onderzoeksmethode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Richtlijnen APA-bronvermelding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23849" y="6508983"/>
            <a:ext cx="8820151" cy="349017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2122_LBS_1_Onderzoeksopzet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3175" y="179720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65" y="329690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07520" y="863600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364189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0" cstate="print"/>
          <a:srcRect l="17050" t="33024" r="61669" b="30375"/>
          <a:stretch/>
        </p:blipFill>
        <p:spPr>
          <a:xfrm>
            <a:off x="5070480" y="2827345"/>
            <a:ext cx="269390" cy="260485"/>
          </a:xfrm>
          <a:prstGeom prst="rect">
            <a:avLst/>
          </a:prstGeom>
        </p:spPr>
      </p:pic>
      <p:pic>
        <p:nvPicPr>
          <p:cNvPr id="26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269" y="5480223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8FA6E9-1142-4212-BA5C-24A4D8A5F5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B4BBBF-F6F2-4FA6-8CB3-FAB7971FAAE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168</Words>
  <Application>Microsoft Office PowerPoint</Application>
  <PresentationFormat>Diavoorstelling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2</cp:revision>
  <cp:lastPrinted>2014-09-03T06:23:20Z</cp:lastPrinted>
  <dcterms:created xsi:type="dcterms:W3CDTF">2014-08-31T07:53:19Z</dcterms:created>
  <dcterms:modified xsi:type="dcterms:W3CDTF">2021-07-29T19:32:56Z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