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93" r:id="rId5"/>
    <p:sldId id="392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DE469-9F6E-4F82-97BA-823695D0D20B}" v="3" dt="2023-11-29T09:28:42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FABB6F74-C2A8-4FF5-9CF9-875DFA75BB02}"/>
    <pc:docChg chg="modSld">
      <pc:chgData name="Thomas Noordeloos" userId="df9f46e9-7760-4f6a-814f-9e8180d7b46a" providerId="ADAL" clId="{FABB6F74-C2A8-4FF5-9CF9-875DFA75BB02}" dt="2023-08-03T08:24:17.285" v="1" actId="1076"/>
      <pc:docMkLst>
        <pc:docMk/>
      </pc:docMkLst>
      <pc:sldChg chg="modSp">
        <pc:chgData name="Thomas Noordeloos" userId="df9f46e9-7760-4f6a-814f-9e8180d7b46a" providerId="ADAL" clId="{FABB6F74-C2A8-4FF5-9CF9-875DFA75BB02}" dt="2023-08-03T08:24:17.285" v="1" actId="1076"/>
        <pc:sldMkLst>
          <pc:docMk/>
          <pc:sldMk cId="3875942772" sldId="394"/>
        </pc:sldMkLst>
        <pc:picChg chg="mod">
          <ac:chgData name="Thomas Noordeloos" userId="df9f46e9-7760-4f6a-814f-9e8180d7b46a" providerId="ADAL" clId="{FABB6F74-C2A8-4FF5-9CF9-875DFA75BB02}" dt="2023-08-03T08:24:17.285" v="1" actId="1076"/>
          <ac:picMkLst>
            <pc:docMk/>
            <pc:sldMk cId="3875942772" sldId="394"/>
            <ac:picMk id="2050" creationId="{00000000-0000-0000-0000-000000000000}"/>
          </ac:picMkLst>
        </pc:picChg>
      </pc:sldChg>
    </pc:docChg>
  </pc:docChgLst>
  <pc:docChgLst>
    <pc:chgData name="Steven Linkels" userId="82b2834b-7373-49b3-b259-2f89722ff704" providerId="ADAL" clId="{C9DDE469-9F6E-4F82-97BA-823695D0D20B}"/>
    <pc:docChg chg="custSel delSld modSld">
      <pc:chgData name="Steven Linkels" userId="82b2834b-7373-49b3-b259-2f89722ff704" providerId="ADAL" clId="{C9DDE469-9F6E-4F82-97BA-823695D0D20B}" dt="2023-11-29T09:29:09.420" v="436" actId="478"/>
      <pc:docMkLst>
        <pc:docMk/>
      </pc:docMkLst>
      <pc:sldChg chg="delSp del mod">
        <pc:chgData name="Steven Linkels" userId="82b2834b-7373-49b3-b259-2f89722ff704" providerId="ADAL" clId="{C9DDE469-9F6E-4F82-97BA-823695D0D20B}" dt="2023-11-29T09:26:12.308" v="2" actId="47"/>
        <pc:sldMkLst>
          <pc:docMk/>
          <pc:sldMk cId="1133626813" sldId="384"/>
        </pc:sldMkLst>
        <pc:grpChg chg="del">
          <ac:chgData name="Steven Linkels" userId="82b2834b-7373-49b3-b259-2f89722ff704" providerId="ADAL" clId="{C9DDE469-9F6E-4F82-97BA-823695D0D20B}" dt="2023-11-29T09:26:08.762" v="1" actId="478"/>
          <ac:grpSpMkLst>
            <pc:docMk/>
            <pc:sldMk cId="1133626813" sldId="384"/>
            <ac:grpSpMk id="5" creationId="{00000000-0000-0000-0000-000000000000}"/>
          </ac:grpSpMkLst>
        </pc:grpChg>
      </pc:sldChg>
      <pc:sldChg chg="del">
        <pc:chgData name="Steven Linkels" userId="82b2834b-7373-49b3-b259-2f89722ff704" providerId="ADAL" clId="{C9DDE469-9F6E-4F82-97BA-823695D0D20B}" dt="2023-11-29T09:26:07.047" v="0" actId="47"/>
        <pc:sldMkLst>
          <pc:docMk/>
          <pc:sldMk cId="3982262244" sldId="386"/>
        </pc:sldMkLst>
      </pc:sldChg>
      <pc:sldChg chg="addSp delSp modSp mod modAnim">
        <pc:chgData name="Steven Linkels" userId="82b2834b-7373-49b3-b259-2f89722ff704" providerId="ADAL" clId="{C9DDE469-9F6E-4F82-97BA-823695D0D20B}" dt="2023-11-29T09:28:42.148" v="429"/>
        <pc:sldMkLst>
          <pc:docMk/>
          <pc:sldMk cId="4123022548" sldId="392"/>
        </pc:sldMkLst>
        <pc:spChg chg="add mod">
          <ac:chgData name="Steven Linkels" userId="82b2834b-7373-49b3-b259-2f89722ff704" providerId="ADAL" clId="{C9DDE469-9F6E-4F82-97BA-823695D0D20B}" dt="2023-11-29T09:27:26.274" v="294" actId="113"/>
          <ac:spMkLst>
            <pc:docMk/>
            <pc:sldMk cId="4123022548" sldId="392"/>
            <ac:spMk id="3" creationId="{4AD0A2C9-FF8A-71AF-84A4-BCA6CFC6A034}"/>
          </ac:spMkLst>
        </pc:spChg>
        <pc:spChg chg="add mod">
          <ac:chgData name="Steven Linkels" userId="82b2834b-7373-49b3-b259-2f89722ff704" providerId="ADAL" clId="{C9DDE469-9F6E-4F82-97BA-823695D0D20B}" dt="2023-11-29T09:28:08.877" v="423" actId="122"/>
          <ac:spMkLst>
            <pc:docMk/>
            <pc:sldMk cId="4123022548" sldId="392"/>
            <ac:spMk id="4" creationId="{663E76F8-3BAA-D675-DD0E-C9A892924D97}"/>
          </ac:spMkLst>
        </pc:spChg>
        <pc:spChg chg="add del">
          <ac:chgData name="Steven Linkels" userId="82b2834b-7373-49b3-b259-2f89722ff704" providerId="ADAL" clId="{C9DDE469-9F6E-4F82-97BA-823695D0D20B}" dt="2023-11-29T09:28:24.091" v="425" actId="478"/>
          <ac:spMkLst>
            <pc:docMk/>
            <pc:sldMk cId="4123022548" sldId="392"/>
            <ac:spMk id="8" creationId="{B973EC84-9849-7EA2-9871-5409B03A634D}"/>
          </ac:spMkLst>
        </pc:spChg>
        <pc:spChg chg="add mod">
          <ac:chgData name="Steven Linkels" userId="82b2834b-7373-49b3-b259-2f89722ff704" providerId="ADAL" clId="{C9DDE469-9F6E-4F82-97BA-823695D0D20B}" dt="2023-11-29T09:28:36.483" v="428" actId="14100"/>
          <ac:spMkLst>
            <pc:docMk/>
            <pc:sldMk cId="4123022548" sldId="392"/>
            <ac:spMk id="9" creationId="{5CF6A6E4-27B7-7C8B-9C58-53A533E1EBA0}"/>
          </ac:spMkLst>
        </pc:spChg>
        <pc:grpChg chg="del">
          <ac:chgData name="Steven Linkels" userId="82b2834b-7373-49b3-b259-2f89722ff704" providerId="ADAL" clId="{C9DDE469-9F6E-4F82-97BA-823695D0D20B}" dt="2023-11-29T09:26:17.656" v="4" actId="478"/>
          <ac:grpSpMkLst>
            <pc:docMk/>
            <pc:sldMk cId="4123022548" sldId="392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6:13.312" v="3" actId="478"/>
        <pc:sldMkLst>
          <pc:docMk/>
          <pc:sldMk cId="2496580987" sldId="393"/>
        </pc:sldMkLst>
        <pc:grpChg chg="del">
          <ac:chgData name="Steven Linkels" userId="82b2834b-7373-49b3-b259-2f89722ff704" providerId="ADAL" clId="{C9DDE469-9F6E-4F82-97BA-823695D0D20B}" dt="2023-11-29T09:26:13.312" v="3" actId="478"/>
          <ac:grpSpMkLst>
            <pc:docMk/>
            <pc:sldMk cId="2496580987" sldId="393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6:20.330" v="5" actId="478"/>
        <pc:sldMkLst>
          <pc:docMk/>
          <pc:sldMk cId="3875942772" sldId="394"/>
        </pc:sldMkLst>
        <pc:grpChg chg="del">
          <ac:chgData name="Steven Linkels" userId="82b2834b-7373-49b3-b259-2f89722ff704" providerId="ADAL" clId="{C9DDE469-9F6E-4F82-97BA-823695D0D20B}" dt="2023-11-29T09:26:20.330" v="5" actId="478"/>
          <ac:grpSpMkLst>
            <pc:docMk/>
            <pc:sldMk cId="3875942772" sldId="394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8:58.998" v="430" actId="478"/>
        <pc:sldMkLst>
          <pc:docMk/>
          <pc:sldMk cId="190885177" sldId="395"/>
        </pc:sldMkLst>
        <pc:grpChg chg="del">
          <ac:chgData name="Steven Linkels" userId="82b2834b-7373-49b3-b259-2f89722ff704" providerId="ADAL" clId="{C9DDE469-9F6E-4F82-97BA-823695D0D20B}" dt="2023-11-29T09:28:58.998" v="430" actId="478"/>
          <ac:grpSpMkLst>
            <pc:docMk/>
            <pc:sldMk cId="190885177" sldId="395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0.682" v="431" actId="478"/>
        <pc:sldMkLst>
          <pc:docMk/>
          <pc:sldMk cId="3446146104" sldId="396"/>
        </pc:sldMkLst>
        <pc:grpChg chg="del">
          <ac:chgData name="Steven Linkels" userId="82b2834b-7373-49b3-b259-2f89722ff704" providerId="ADAL" clId="{C9DDE469-9F6E-4F82-97BA-823695D0D20B}" dt="2023-11-29T09:29:00.682" v="431" actId="478"/>
          <ac:grpSpMkLst>
            <pc:docMk/>
            <pc:sldMk cId="3446146104" sldId="396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2.061" v="432" actId="478"/>
        <pc:sldMkLst>
          <pc:docMk/>
          <pc:sldMk cId="3044295509" sldId="397"/>
        </pc:sldMkLst>
        <pc:grpChg chg="del">
          <ac:chgData name="Steven Linkels" userId="82b2834b-7373-49b3-b259-2f89722ff704" providerId="ADAL" clId="{C9DDE469-9F6E-4F82-97BA-823695D0D20B}" dt="2023-11-29T09:29:02.061" v="432" actId="478"/>
          <ac:grpSpMkLst>
            <pc:docMk/>
            <pc:sldMk cId="3044295509" sldId="397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3.353" v="433" actId="478"/>
        <pc:sldMkLst>
          <pc:docMk/>
          <pc:sldMk cId="1804867078" sldId="398"/>
        </pc:sldMkLst>
        <pc:grpChg chg="del">
          <ac:chgData name="Steven Linkels" userId="82b2834b-7373-49b3-b259-2f89722ff704" providerId="ADAL" clId="{C9DDE469-9F6E-4F82-97BA-823695D0D20B}" dt="2023-11-29T09:29:03.353" v="433" actId="478"/>
          <ac:grpSpMkLst>
            <pc:docMk/>
            <pc:sldMk cId="1804867078" sldId="398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5.351" v="434" actId="478"/>
        <pc:sldMkLst>
          <pc:docMk/>
          <pc:sldMk cId="2570100117" sldId="400"/>
        </pc:sldMkLst>
        <pc:grpChg chg="del">
          <ac:chgData name="Steven Linkels" userId="82b2834b-7373-49b3-b259-2f89722ff704" providerId="ADAL" clId="{C9DDE469-9F6E-4F82-97BA-823695D0D20B}" dt="2023-11-29T09:29:05.351" v="434" actId="478"/>
          <ac:grpSpMkLst>
            <pc:docMk/>
            <pc:sldMk cId="2570100117" sldId="400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7.443" v="435" actId="478"/>
        <pc:sldMkLst>
          <pc:docMk/>
          <pc:sldMk cId="2850449502" sldId="401"/>
        </pc:sldMkLst>
        <pc:grpChg chg="del">
          <ac:chgData name="Steven Linkels" userId="82b2834b-7373-49b3-b259-2f89722ff704" providerId="ADAL" clId="{C9DDE469-9F6E-4F82-97BA-823695D0D20B}" dt="2023-11-29T09:29:07.443" v="435" actId="478"/>
          <ac:grpSpMkLst>
            <pc:docMk/>
            <pc:sldMk cId="2850449502" sldId="401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9.420" v="436" actId="478"/>
        <pc:sldMkLst>
          <pc:docMk/>
          <pc:sldMk cId="2593845444" sldId="402"/>
        </pc:sldMkLst>
        <pc:grpChg chg="del">
          <ac:chgData name="Steven Linkels" userId="82b2834b-7373-49b3-b259-2f89722ff704" providerId="ADAL" clId="{C9DDE469-9F6E-4F82-97BA-823695D0D20B}" dt="2023-11-29T09:29:09.420" v="436" actId="478"/>
          <ac:grpSpMkLst>
            <pc:docMk/>
            <pc:sldMk cId="2593845444" sldId="402"/>
            <ac:grpSpMk id="5" creationId="{00000000-0000-0000-0000-000000000000}"/>
          </ac:grpSpMkLst>
        </pc:grpChg>
      </pc:sldChg>
    </pc:docChg>
  </pc:docChgLst>
  <pc:docChgLst>
    <pc:chgData name="Steven Linkels" userId="82b2834b-7373-49b3-b259-2f89722ff704" providerId="ADAL" clId="{00E06B3E-3285-4918-88C5-80F3D1D55898}"/>
    <pc:docChg chg="modSld">
      <pc:chgData name="Steven Linkels" userId="82b2834b-7373-49b3-b259-2f89722ff704" providerId="ADAL" clId="{00E06B3E-3285-4918-88C5-80F3D1D55898}" dt="2022-11-30T09:01:57.022" v="0" actId="1076"/>
      <pc:docMkLst>
        <pc:docMk/>
      </pc:docMkLst>
      <pc:sldChg chg="modSp mod">
        <pc:chgData name="Steven Linkels" userId="82b2834b-7373-49b3-b259-2f89722ff704" providerId="ADAL" clId="{00E06B3E-3285-4918-88C5-80F3D1D55898}" dt="2022-11-30T09:01:57.022" v="0" actId="1076"/>
        <pc:sldMkLst>
          <pc:docMk/>
          <pc:sldMk cId="3982262244" sldId="386"/>
        </pc:sldMkLst>
        <pc:spChg chg="mod">
          <ac:chgData name="Steven Linkels" userId="82b2834b-7373-49b3-b259-2f89722ff704" providerId="ADAL" clId="{00E06B3E-3285-4918-88C5-80F3D1D55898}" dt="2022-11-30T09:01:57.022" v="0" actId="1076"/>
          <ac:spMkLst>
            <pc:docMk/>
            <pc:sldMk cId="3982262244" sldId="38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29-11-2023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33" y="533400"/>
            <a:ext cx="9206638" cy="609600"/>
          </a:xfrm>
        </p:spPr>
        <p:txBody>
          <a:bodyPr anchor="t"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H4.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56" y="1143000"/>
            <a:ext cx="5303277" cy="5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>
                <a:solidFill>
                  <a:schemeClr val="bg1"/>
                </a:solidFill>
              </a:rPr>
              <a:t>Micro-economische analyse – </a:t>
            </a:r>
            <a:r>
              <a:rPr lang="nl-NL" sz="1800" err="1">
                <a:solidFill>
                  <a:schemeClr val="bg1"/>
                </a:solidFill>
              </a:rPr>
              <a:t>Balanced</a:t>
            </a:r>
            <a:r>
              <a:rPr lang="nl-NL" sz="180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1"/>
          <a:stretch/>
        </p:blipFill>
        <p:spPr bwMode="auto">
          <a:xfrm>
            <a:off x="7794171" y="2209834"/>
            <a:ext cx="2616353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509486" y="3335611"/>
            <a:ext cx="6248400" cy="2716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Primaire processen</a:t>
            </a: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Operationele processen die tot de kernactiviteit behoren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Secundaire processen</a:t>
            </a: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Processen die ondersteunend zijn aan primaire processen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err="1">
                <a:solidFill>
                  <a:schemeClr val="bg1"/>
                </a:solidFill>
                <a:latin typeface="+mn-lt"/>
              </a:rPr>
              <a:t>Tertaire</a:t>
            </a:r>
            <a:r>
              <a:rPr lang="nl-NL" sz="1800" b="1" i="1">
                <a:solidFill>
                  <a:schemeClr val="bg1"/>
                </a:solidFill>
                <a:latin typeface="+mn-lt"/>
              </a:rPr>
              <a:t> processen</a:t>
            </a: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Besturende managementprocessen</a:t>
            </a:r>
            <a:r>
              <a:rPr lang="nl-NL" sz="1800" b="1" i="1">
                <a:solidFill>
                  <a:schemeClr val="bg1"/>
                </a:solidFill>
                <a:latin typeface="+mn-lt"/>
              </a:rPr>
              <a:t> 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564" y="865235"/>
            <a:ext cx="9102377" cy="760365"/>
          </a:xfrm>
        </p:spPr>
        <p:txBody>
          <a:bodyPr anchor="t"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419564" y="2061029"/>
            <a:ext cx="7030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>
                <a:solidFill>
                  <a:schemeClr val="bg1"/>
                </a:solidFill>
              </a:rPr>
              <a:t>OPDRACHT – INTERNE ANALYSE</a:t>
            </a:r>
          </a:p>
          <a:p>
            <a:endParaRPr lang="nl-NL" i="1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>
                <a:solidFill>
                  <a:schemeClr val="bg1"/>
                </a:solidFill>
              </a:rPr>
              <a:t>Wat zijn jullie sterke kanten?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Hoe onderscheiden jullie je van de concurrentie?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Op welke interen processen blinken jullie uit? (primair, secundair, </a:t>
            </a:r>
            <a:r>
              <a:rPr lang="nl-NL" i="1" err="1">
                <a:solidFill>
                  <a:schemeClr val="bg1"/>
                </a:solidFill>
              </a:rPr>
              <a:t>tertaire</a:t>
            </a:r>
            <a:r>
              <a:rPr lang="nl-NL" i="1">
                <a:solidFill>
                  <a:schemeClr val="bg1"/>
                </a:solidFill>
              </a:rPr>
              <a:t>)</a:t>
            </a:r>
          </a:p>
          <a:p>
            <a:pPr lvl="1"/>
            <a:endParaRPr lang="nl-NL" i="1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>
                <a:solidFill>
                  <a:schemeClr val="bg1"/>
                </a:solidFill>
              </a:rPr>
              <a:t>Wat zijn jullie zwakke kanten?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Wat ontbreekt er in jullie bedrijf?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Waar is de concurrentie beter?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Welke beperkingen hebben jullie in mens en middelen?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Van welke USP’s is de consument niet van op de hoogte?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8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DESTEP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>
                <a:solidFill>
                  <a:schemeClr val="bg1"/>
                </a:solidFill>
              </a:rPr>
              <a:t>Macro-economische analyse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Demografisch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Opbouw en samenstelling van de bevolking, samenstelling huishoudens, 	vergrijzing, bevolkingsgroei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Economisch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Globalisering, werkgelegenheid, besteedbaar inkomen, conjunctuur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Sociaal/Cultureel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Levensstijl, individualisme, vrijetijdsbesteding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Technologisch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Nieuwe technieken, systemen en processen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Ecologisch en ethisch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Milieu, duurzame producten, ethische ontwikkelingen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Politiek/juridisch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Nationale en internationale wetten m.b.t. milieu, concurrentie etc.</a:t>
            </a:r>
            <a:endParaRPr lang="nl-NL" sz="1600" b="1" i="1">
              <a:solidFill>
                <a:schemeClr val="bg1"/>
              </a:solidFill>
              <a:latin typeface="+mn-lt"/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worl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21783"/>
            <a:ext cx="2815771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AD0A2C9-FF8A-71AF-84A4-BCA6CFC6A034}"/>
              </a:ext>
            </a:extLst>
          </p:cNvPr>
          <p:cNvSpPr txBox="1"/>
          <p:nvPr/>
        </p:nvSpPr>
        <p:spPr>
          <a:xfrm>
            <a:off x="8973808" y="0"/>
            <a:ext cx="321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Maak logische koppelingen met je onderneming/dienst:</a:t>
            </a:r>
          </a:p>
          <a:p>
            <a:r>
              <a:rPr lang="nl-NL" b="1" dirty="0"/>
              <a:t>Voorbeeld:</a:t>
            </a:r>
          </a:p>
          <a:p>
            <a:r>
              <a:rPr lang="nl-NL" dirty="0"/>
              <a:t>- Ga je een app maken om jongeren meer te laten bewegen, onderzoek dan niet de vergrijzing!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3E76F8-3BAA-D675-DD0E-C9A892924D97}"/>
              </a:ext>
            </a:extLst>
          </p:cNvPr>
          <p:cNvSpPr txBox="1"/>
          <p:nvPr/>
        </p:nvSpPr>
        <p:spPr>
          <a:xfrm>
            <a:off x="3327400" y="5994400"/>
            <a:ext cx="688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Hierboven staan per dimensie (DESTEP) enkele voorbeelden, je mag deze gebruiken en/of nieuwe erbij zoeken!</a:t>
            </a:r>
          </a:p>
        </p:txBody>
      </p:sp>
      <p:sp>
        <p:nvSpPr>
          <p:cNvPr id="9" name="Pijl: omhoog 8">
            <a:extLst>
              <a:ext uri="{FF2B5EF4-FFF2-40B4-BE49-F238E27FC236}">
                <a16:creationId xmlns:a16="http://schemas.microsoft.com/office/drawing/2014/main" id="{5CF6A6E4-27B7-7C8B-9C58-53A533E1EBA0}"/>
              </a:ext>
            </a:extLst>
          </p:cNvPr>
          <p:cNvSpPr/>
          <p:nvPr/>
        </p:nvSpPr>
        <p:spPr>
          <a:xfrm>
            <a:off x="6648450" y="5219701"/>
            <a:ext cx="869950" cy="7747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err="1">
                <a:solidFill>
                  <a:schemeClr val="bg1"/>
                </a:solidFill>
              </a:rPr>
              <a:t>Meso</a:t>
            </a:r>
            <a:r>
              <a:rPr lang="nl-NL" sz="1600">
                <a:solidFill>
                  <a:schemeClr val="bg1"/>
                </a:solidFill>
              </a:rPr>
              <a:t>-economische analyse – 5 krachtenmodel van Porter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abcd 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47" y="2448497"/>
            <a:ext cx="7122841" cy="39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4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err="1">
                <a:solidFill>
                  <a:schemeClr val="bg1"/>
                </a:solidFill>
              </a:rPr>
              <a:t>Meso</a:t>
            </a:r>
            <a:r>
              <a:rPr lang="nl-NL" sz="1800">
                <a:solidFill>
                  <a:schemeClr val="bg1"/>
                </a:solidFill>
              </a:rPr>
              <a:t>-economische analyse – ABCD analyse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Afnemers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Afnemers zijn je klanten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Bedrijfstak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Bedrijfstak is de verzamelnaam voor een groep organisaties/ bedrijven 	binnen één bepaalde branche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Concurrenten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Onderzoek wie je belangrijkste concurrenten zijn.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Distributie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Hoe komt je product bij de klant of hoe komen grondstoffen bij jou?</a:t>
            </a:r>
            <a:endParaRPr lang="nl-NL" sz="1800" b="1" i="1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>
                <a:solidFill>
                  <a:schemeClr val="bg1"/>
                </a:solidFill>
              </a:rPr>
              <a:t>OPDRACHT - AFNEMERS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Richt jullie onderneming zich op particulieren of de zakelijke markt B2C of B2B?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 startAt="2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Richten jullie je op de regionale, nationale of internationale markt?</a:t>
            </a:r>
          </a:p>
          <a:p>
            <a:pPr marL="342900" indent="-342900" algn="l">
              <a:buFont typeface="+mj-lt"/>
              <a:buAutoNum type="alphaLcParenR" startAt="2"/>
            </a:pPr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B2C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Wat kan je vertellen over de demografische en psychografische kenmerken van jullie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Hoe en waar bereik je je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Maak een profielschets van jullie meest ideale klant.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B2B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Voor welke industrieën is jullie product/dienst geschikt?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Welke bijdrage leveren jullie aan de zakelijke markt?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Wie zijn de klanten van jullie klant?	</a:t>
            </a:r>
            <a:endParaRPr lang="nl-NL" sz="1800" b="1" i="1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 b="70941"/>
          <a:stretch/>
        </p:blipFill>
        <p:spPr>
          <a:xfrm>
            <a:off x="24227" y="3393967"/>
            <a:ext cx="2889281" cy="10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>
                <a:solidFill>
                  <a:schemeClr val="bg1"/>
                </a:solidFill>
              </a:rPr>
              <a:t>OPDRACHT - BEDRIJFSTAK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algn="l"/>
            <a:r>
              <a:rPr lang="nl-NL" sz="1800">
                <a:solidFill>
                  <a:schemeClr val="bg1"/>
                </a:solidFill>
                <a:latin typeface="+mn-lt"/>
              </a:rPr>
              <a:t>Vat samen hoe de bedrijfstak en de markt zich ontwikkelt, zowel op landelijk als lokaal niveau</a:t>
            </a:r>
          </a:p>
          <a:p>
            <a:pPr algn="l"/>
            <a:endParaRPr lang="nl-NL" sz="180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Voor deze vraag heb je de antwoorden uit de vragenlijst ‘Marktanalyse’ nodig (e-</a:t>
            </a:r>
            <a:r>
              <a:rPr lang="nl-NL" sz="1800" i="1" err="1">
                <a:solidFill>
                  <a:schemeClr val="bg1"/>
                </a:solidFill>
                <a:latin typeface="+mn-lt"/>
              </a:rPr>
              <a:t>learning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 of Wikiwijs)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8" r="51880" b="55477"/>
          <a:stretch/>
        </p:blipFill>
        <p:spPr>
          <a:xfrm>
            <a:off x="24226" y="4571999"/>
            <a:ext cx="2889281" cy="4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>
                <a:solidFill>
                  <a:schemeClr val="bg1"/>
                </a:solidFill>
              </a:rPr>
              <a:t>OPDRACHT - Distributie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>
                <a:solidFill>
                  <a:schemeClr val="bg1"/>
                </a:solidFill>
                <a:latin typeface="+mn-lt"/>
              </a:rPr>
              <a:t>Omschrijf hoe jullie product of dienst bij de klant komt.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>
                <a:solidFill>
                  <a:schemeClr val="bg1"/>
                </a:solidFill>
                <a:latin typeface="+mn-lt"/>
              </a:rPr>
              <a:t>Wie zijn jullie leveranciers?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>
                <a:solidFill>
                  <a:schemeClr val="bg1"/>
                </a:solidFill>
                <a:latin typeface="+mn-lt"/>
              </a:rPr>
              <a:t>Hebben jullie leveranciers dezelfde normen en waarden als jullie bedrijf?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3" r="51880" b="19523"/>
          <a:stretch/>
        </p:blipFill>
        <p:spPr>
          <a:xfrm>
            <a:off x="24226" y="5704114"/>
            <a:ext cx="2889281" cy="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>
                <a:solidFill>
                  <a:schemeClr val="bg1"/>
                </a:solidFill>
              </a:rPr>
              <a:t>Micro-economische analyse – Interne analyse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  <p:pic>
        <p:nvPicPr>
          <p:cNvPr id="10" name="Picture 2" descr="Afbeeldingsresultaat voor swot 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43" y="2282606"/>
            <a:ext cx="6012774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wot analys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 r="-1"/>
          <a:stretch/>
        </p:blipFill>
        <p:spPr bwMode="auto">
          <a:xfrm>
            <a:off x="6763656" y="2282606"/>
            <a:ext cx="3047353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68868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C000"/>
                </a:solidFill>
              </a:rPr>
              <a:t>Interne analyse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881766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2">
                    <a:lumMod val="75000"/>
                  </a:schemeClr>
                </a:solidFill>
              </a:rPr>
              <a:t>Externe analyse</a:t>
            </a:r>
          </a:p>
        </p:txBody>
      </p:sp>
    </p:spTree>
    <p:extLst>
      <p:ext uri="{BB962C8B-B14F-4D97-AF65-F5344CB8AC3E}">
        <p14:creationId xmlns:p14="http://schemas.microsoft.com/office/powerpoint/2010/main" val="41459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>
                <a:solidFill>
                  <a:schemeClr val="bg1"/>
                </a:solidFill>
              </a:rPr>
              <a:t>Micro-economische analyse – </a:t>
            </a:r>
            <a:r>
              <a:rPr lang="nl-NL" sz="1800" err="1">
                <a:solidFill>
                  <a:schemeClr val="bg1"/>
                </a:solidFill>
              </a:rPr>
              <a:t>Balanced</a:t>
            </a:r>
            <a:r>
              <a:rPr lang="nl-NL" sz="180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49" y="2209834"/>
            <a:ext cx="79914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00117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732FC4-F783-4544-97A2-04396BBFFB7A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CDF94CC0-A035-497C-AB98-482BD913A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484</Words>
  <Application>Microsoft Office PowerPoint</Application>
  <PresentationFormat>Breedbeeld</PresentationFormat>
  <Paragraphs>95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Aangepast ontwerp</vt:lpstr>
      <vt:lpstr>H4. Marktanalyse</vt:lpstr>
      <vt:lpstr>DESTEP analyse</vt:lpstr>
      <vt:lpstr>ABCD analyse</vt:lpstr>
      <vt:lpstr>ABCD analyse</vt:lpstr>
      <vt:lpstr>ABCD analyse</vt:lpstr>
      <vt:lpstr>ABCD analyse</vt:lpstr>
      <vt:lpstr>ABCD analyse</vt:lpstr>
      <vt:lpstr>Interne analyse</vt:lpstr>
      <vt:lpstr>Interne analyse</vt:lpstr>
      <vt:lpstr>Interne analyse</vt:lpstr>
      <vt:lpstr>Interne 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Steven Linkels</cp:lastModifiedBy>
  <cp:revision>1</cp:revision>
  <dcterms:created xsi:type="dcterms:W3CDTF">2018-04-04T09:41:36Z</dcterms:created>
  <dcterms:modified xsi:type="dcterms:W3CDTF">2023-11-29T09:29:18Z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