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63" r:id="rId5"/>
    <p:sldId id="261" r:id="rId6"/>
    <p:sldId id="288" r:id="rId7"/>
    <p:sldId id="265" r:id="rId8"/>
    <p:sldId id="267" r:id="rId9"/>
    <p:sldId id="272" r:id="rId10"/>
    <p:sldId id="259" r:id="rId11"/>
    <p:sldId id="268" r:id="rId12"/>
    <p:sldId id="289" r:id="rId13"/>
    <p:sldId id="274" r:id="rId14"/>
    <p:sldId id="257" r:id="rId15"/>
    <p:sldId id="290" r:id="rId16"/>
    <p:sldId id="266" r:id="rId17"/>
    <p:sldId id="285" r:id="rId18"/>
    <p:sldId id="281" r:id="rId19"/>
    <p:sldId id="283" r:id="rId20"/>
    <p:sldId id="282" r:id="rId21"/>
    <p:sldId id="284" r:id="rId22"/>
    <p:sldId id="287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44"/>
    <a:srgbClr val="A7FF00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591207-C1DB-444E-BDC7-1DA8BE7A34E8}" v="103" dt="2022-03-23T16:00:50.420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097" autoAdjust="0"/>
  </p:normalViewPr>
  <p:slideViewPr>
    <p:cSldViewPr snapToGrid="0">
      <p:cViewPr varScale="1">
        <p:scale>
          <a:sx n="106" d="100"/>
          <a:sy n="106" d="100"/>
        </p:scale>
        <p:origin x="7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48591207-C1DB-444E-BDC7-1DA8BE7A34E8}"/>
    <pc:docChg chg="custSel addSld delSld modSld sldOrd">
      <pc:chgData name="Thomas Noordeloos" userId="df9f46e9-7760-4f6a-814f-9e8180d7b46a" providerId="ADAL" clId="{48591207-C1DB-444E-BDC7-1DA8BE7A34E8}" dt="2022-03-23T16:02:06.666" v="456" actId="47"/>
      <pc:docMkLst>
        <pc:docMk/>
      </pc:docMkLst>
      <pc:sldChg chg="del">
        <pc:chgData name="Thomas Noordeloos" userId="df9f46e9-7760-4f6a-814f-9e8180d7b46a" providerId="ADAL" clId="{48591207-C1DB-444E-BDC7-1DA8BE7A34E8}" dt="2022-03-23T10:36:52.277" v="70" actId="47"/>
        <pc:sldMkLst>
          <pc:docMk/>
          <pc:sldMk cId="3788715575" sldId="256"/>
        </pc:sldMkLst>
      </pc:sldChg>
      <pc:sldChg chg="del">
        <pc:chgData name="Thomas Noordeloos" userId="df9f46e9-7760-4f6a-814f-9e8180d7b46a" providerId="ADAL" clId="{48591207-C1DB-444E-BDC7-1DA8BE7A34E8}" dt="2022-03-23T10:34:35.816" v="0" actId="47"/>
        <pc:sldMkLst>
          <pc:docMk/>
          <pc:sldMk cId="1329504502" sldId="257"/>
        </pc:sldMkLst>
      </pc:sldChg>
      <pc:sldChg chg="del">
        <pc:chgData name="Thomas Noordeloos" userId="df9f46e9-7760-4f6a-814f-9e8180d7b46a" providerId="ADAL" clId="{48591207-C1DB-444E-BDC7-1DA8BE7A34E8}" dt="2022-03-23T10:34:35.816" v="0" actId="47"/>
        <pc:sldMkLst>
          <pc:docMk/>
          <pc:sldMk cId="3746723344" sldId="258"/>
        </pc:sldMkLst>
      </pc:sldChg>
      <pc:sldChg chg="del">
        <pc:chgData name="Thomas Noordeloos" userId="df9f46e9-7760-4f6a-814f-9e8180d7b46a" providerId="ADAL" clId="{48591207-C1DB-444E-BDC7-1DA8BE7A34E8}" dt="2022-03-23T10:40:21.273" v="81" actId="47"/>
        <pc:sldMkLst>
          <pc:docMk/>
          <pc:sldMk cId="1725485448" sldId="259"/>
        </pc:sldMkLst>
      </pc:sldChg>
      <pc:sldChg chg="del">
        <pc:chgData name="Thomas Noordeloos" userId="df9f46e9-7760-4f6a-814f-9e8180d7b46a" providerId="ADAL" clId="{48591207-C1DB-444E-BDC7-1DA8BE7A34E8}" dt="2022-03-23T10:34:35.816" v="0" actId="47"/>
        <pc:sldMkLst>
          <pc:docMk/>
          <pc:sldMk cId="3710251916" sldId="259"/>
        </pc:sldMkLst>
      </pc:sldChg>
      <pc:sldChg chg="modSp del mod">
        <pc:chgData name="Thomas Noordeloos" userId="df9f46e9-7760-4f6a-814f-9e8180d7b46a" providerId="ADAL" clId="{48591207-C1DB-444E-BDC7-1DA8BE7A34E8}" dt="2022-03-23T11:16:53.864" v="133" actId="47"/>
        <pc:sldMkLst>
          <pc:docMk/>
          <pc:sldMk cId="1717805103" sldId="260"/>
        </pc:sldMkLst>
        <pc:spChg chg="mod">
          <ac:chgData name="Thomas Noordeloos" userId="df9f46e9-7760-4f6a-814f-9e8180d7b46a" providerId="ADAL" clId="{48591207-C1DB-444E-BDC7-1DA8BE7A34E8}" dt="2022-03-23T10:39:16.220" v="77" actId="14100"/>
          <ac:spMkLst>
            <pc:docMk/>
            <pc:sldMk cId="1717805103" sldId="260"/>
            <ac:spMk id="2" creationId="{00000000-0000-0000-0000-000000000000}"/>
          </ac:spMkLst>
        </pc:spChg>
        <pc:spChg chg="mod">
          <ac:chgData name="Thomas Noordeloos" userId="df9f46e9-7760-4f6a-814f-9e8180d7b46a" providerId="ADAL" clId="{48591207-C1DB-444E-BDC7-1DA8BE7A34E8}" dt="2022-03-23T10:39:21.119" v="78" actId="14100"/>
          <ac:spMkLst>
            <pc:docMk/>
            <pc:sldMk cId="1717805103" sldId="260"/>
            <ac:spMk id="7" creationId="{00000000-0000-0000-0000-000000000000}"/>
          </ac:spMkLst>
        </pc:spChg>
        <pc:spChg chg="mod">
          <ac:chgData name="Thomas Noordeloos" userId="df9f46e9-7760-4f6a-814f-9e8180d7b46a" providerId="ADAL" clId="{48591207-C1DB-444E-BDC7-1DA8BE7A34E8}" dt="2022-03-23T10:39:27.437" v="79" actId="14100"/>
          <ac:spMkLst>
            <pc:docMk/>
            <pc:sldMk cId="1717805103" sldId="260"/>
            <ac:spMk id="8" creationId="{00000000-0000-0000-0000-000000000000}"/>
          </ac:spMkLst>
        </pc:spChg>
        <pc:picChg chg="mod">
          <ac:chgData name="Thomas Noordeloos" userId="df9f46e9-7760-4f6a-814f-9e8180d7b46a" providerId="ADAL" clId="{48591207-C1DB-444E-BDC7-1DA8BE7A34E8}" dt="2022-03-23T10:39:37.593" v="80" actId="1076"/>
          <ac:picMkLst>
            <pc:docMk/>
            <pc:sldMk cId="1717805103" sldId="260"/>
            <ac:picMk id="4" creationId="{00000000-0000-0000-0000-000000000000}"/>
          </ac:picMkLst>
        </pc:picChg>
        <pc:picChg chg="mod">
          <ac:chgData name="Thomas Noordeloos" userId="df9f46e9-7760-4f6a-814f-9e8180d7b46a" providerId="ADAL" clId="{48591207-C1DB-444E-BDC7-1DA8BE7A34E8}" dt="2022-03-23T10:39:37.593" v="80" actId="1076"/>
          <ac:picMkLst>
            <pc:docMk/>
            <pc:sldMk cId="1717805103" sldId="260"/>
            <ac:picMk id="5" creationId="{00000000-0000-0000-0000-000000000000}"/>
          </ac:picMkLst>
        </pc:picChg>
        <pc:picChg chg="mod">
          <ac:chgData name="Thomas Noordeloos" userId="df9f46e9-7760-4f6a-814f-9e8180d7b46a" providerId="ADAL" clId="{48591207-C1DB-444E-BDC7-1DA8BE7A34E8}" dt="2022-03-23T10:39:37.593" v="80" actId="1076"/>
          <ac:picMkLst>
            <pc:docMk/>
            <pc:sldMk cId="1717805103" sldId="260"/>
            <ac:picMk id="6" creationId="{00000000-0000-0000-0000-000000000000}"/>
          </ac:picMkLst>
        </pc:picChg>
      </pc:sldChg>
      <pc:sldChg chg="del">
        <pc:chgData name="Thomas Noordeloos" userId="df9f46e9-7760-4f6a-814f-9e8180d7b46a" providerId="ADAL" clId="{48591207-C1DB-444E-BDC7-1DA8BE7A34E8}" dt="2022-03-23T10:34:35.816" v="0" actId="47"/>
        <pc:sldMkLst>
          <pc:docMk/>
          <pc:sldMk cId="2957815208" sldId="260"/>
        </pc:sldMkLst>
      </pc:sldChg>
      <pc:sldChg chg="addSp delSp modSp mod">
        <pc:chgData name="Thomas Noordeloos" userId="df9f46e9-7760-4f6a-814f-9e8180d7b46a" providerId="ADAL" clId="{48591207-C1DB-444E-BDC7-1DA8BE7A34E8}" dt="2022-03-23T10:36:43.864" v="68" actId="2711"/>
        <pc:sldMkLst>
          <pc:docMk/>
          <pc:sldMk cId="1469144491" sldId="261"/>
        </pc:sldMkLst>
        <pc:spChg chg="mod">
          <ac:chgData name="Thomas Noordeloos" userId="df9f46e9-7760-4f6a-814f-9e8180d7b46a" providerId="ADAL" clId="{48591207-C1DB-444E-BDC7-1DA8BE7A34E8}" dt="2022-03-23T10:36:43.864" v="68" actId="2711"/>
          <ac:spMkLst>
            <pc:docMk/>
            <pc:sldMk cId="1469144491" sldId="261"/>
            <ac:spMk id="5" creationId="{00000000-0000-0000-0000-000000000000}"/>
          </ac:spMkLst>
        </pc:spChg>
        <pc:picChg chg="add mod">
          <ac:chgData name="Thomas Noordeloos" userId="df9f46e9-7760-4f6a-814f-9e8180d7b46a" providerId="ADAL" clId="{48591207-C1DB-444E-BDC7-1DA8BE7A34E8}" dt="2022-03-23T10:36:26.778" v="67" actId="1036"/>
          <ac:picMkLst>
            <pc:docMk/>
            <pc:sldMk cId="1469144491" sldId="261"/>
            <ac:picMk id="6" creationId="{D2980A1F-2D8E-4193-AAA4-3B50F08E20AF}"/>
          </ac:picMkLst>
        </pc:picChg>
        <pc:picChg chg="del">
          <ac:chgData name="Thomas Noordeloos" userId="df9f46e9-7760-4f6a-814f-9e8180d7b46a" providerId="ADAL" clId="{48591207-C1DB-444E-BDC7-1DA8BE7A34E8}" dt="2022-03-23T10:35:37.730" v="58" actId="478"/>
          <ac:picMkLst>
            <pc:docMk/>
            <pc:sldMk cId="1469144491" sldId="261"/>
            <ac:picMk id="8" creationId="{00000000-0000-0000-0000-000000000000}"/>
          </ac:picMkLst>
        </pc:picChg>
        <pc:picChg chg="mod">
          <ac:chgData name="Thomas Noordeloos" userId="df9f46e9-7760-4f6a-814f-9e8180d7b46a" providerId="ADAL" clId="{48591207-C1DB-444E-BDC7-1DA8BE7A34E8}" dt="2022-03-23T10:35:47.798" v="60" actId="1076"/>
          <ac:picMkLst>
            <pc:docMk/>
            <pc:sldMk cId="1469144491" sldId="261"/>
            <ac:picMk id="9" creationId="{00000000-0000-0000-0000-000000000000}"/>
          </ac:picMkLst>
        </pc:picChg>
      </pc:sldChg>
      <pc:sldChg chg="del">
        <pc:chgData name="Thomas Noordeloos" userId="df9f46e9-7760-4f6a-814f-9e8180d7b46a" providerId="ADAL" clId="{48591207-C1DB-444E-BDC7-1DA8BE7A34E8}" dt="2022-03-23T10:34:35.816" v="0" actId="47"/>
        <pc:sldMkLst>
          <pc:docMk/>
          <pc:sldMk cId="2779748274" sldId="262"/>
        </pc:sldMkLst>
      </pc:sldChg>
      <pc:sldChg chg="modSp mod">
        <pc:chgData name="Thomas Noordeloos" userId="df9f46e9-7760-4f6a-814f-9e8180d7b46a" providerId="ADAL" clId="{48591207-C1DB-444E-BDC7-1DA8BE7A34E8}" dt="2022-03-23T11:16:41.238" v="132" actId="20577"/>
        <pc:sldMkLst>
          <pc:docMk/>
          <pc:sldMk cId="2859079353" sldId="263"/>
        </pc:sldMkLst>
        <pc:spChg chg="mod">
          <ac:chgData name="Thomas Noordeloos" userId="df9f46e9-7760-4f6a-814f-9e8180d7b46a" providerId="ADAL" clId="{48591207-C1DB-444E-BDC7-1DA8BE7A34E8}" dt="2022-03-23T11:16:41.238" v="132" actId="20577"/>
          <ac:spMkLst>
            <pc:docMk/>
            <pc:sldMk cId="2859079353" sldId="263"/>
            <ac:spMk id="4" creationId="{7E256807-68E5-45A0-8DD0-5696A7E4E94A}"/>
          </ac:spMkLst>
        </pc:spChg>
        <pc:spChg chg="mod">
          <ac:chgData name="Thomas Noordeloos" userId="df9f46e9-7760-4f6a-814f-9e8180d7b46a" providerId="ADAL" clId="{48591207-C1DB-444E-BDC7-1DA8BE7A34E8}" dt="2022-03-23T10:35:06.699" v="53" actId="20577"/>
          <ac:spMkLst>
            <pc:docMk/>
            <pc:sldMk cId="2859079353" sldId="263"/>
            <ac:spMk id="6" creationId="{81B96BA2-902A-4078-8942-E8A2417A9A29}"/>
          </ac:spMkLst>
        </pc:spChg>
        <pc:graphicFrameChg chg="mod modGraphic">
          <ac:chgData name="Thomas Noordeloos" userId="df9f46e9-7760-4f6a-814f-9e8180d7b46a" providerId="ADAL" clId="{48591207-C1DB-444E-BDC7-1DA8BE7A34E8}" dt="2022-03-23T10:35:27.833" v="57" actId="108"/>
          <ac:graphicFrameMkLst>
            <pc:docMk/>
            <pc:sldMk cId="2859079353" sldId="263"/>
            <ac:graphicFrameMk id="7" creationId="{E301E4D4-09EB-42FE-AC70-36D3DFBAE62B}"/>
          </ac:graphicFrameMkLst>
        </pc:graphicFrameChg>
      </pc:sldChg>
      <pc:sldChg chg="del">
        <pc:chgData name="Thomas Noordeloos" userId="df9f46e9-7760-4f6a-814f-9e8180d7b46a" providerId="ADAL" clId="{48591207-C1DB-444E-BDC7-1DA8BE7A34E8}" dt="2022-03-23T11:44:26.478" v="442" actId="47"/>
        <pc:sldMkLst>
          <pc:docMk/>
          <pc:sldMk cId="1591017791" sldId="264"/>
        </pc:sldMkLst>
      </pc:sldChg>
      <pc:sldChg chg="del">
        <pc:chgData name="Thomas Noordeloos" userId="df9f46e9-7760-4f6a-814f-9e8180d7b46a" providerId="ADAL" clId="{48591207-C1DB-444E-BDC7-1DA8BE7A34E8}" dt="2022-03-23T10:34:35.816" v="0" actId="47"/>
        <pc:sldMkLst>
          <pc:docMk/>
          <pc:sldMk cId="2601419080" sldId="264"/>
        </pc:sldMkLst>
      </pc:sldChg>
      <pc:sldChg chg="del">
        <pc:chgData name="Thomas Noordeloos" userId="df9f46e9-7760-4f6a-814f-9e8180d7b46a" providerId="ADAL" clId="{48591207-C1DB-444E-BDC7-1DA8BE7A34E8}" dt="2022-03-23T10:34:35.816" v="0" actId="47"/>
        <pc:sldMkLst>
          <pc:docMk/>
          <pc:sldMk cId="2218531519" sldId="265"/>
        </pc:sldMkLst>
      </pc:sldChg>
      <pc:sldChg chg="modSp ord">
        <pc:chgData name="Thomas Noordeloos" userId="df9f46e9-7760-4f6a-814f-9e8180d7b46a" providerId="ADAL" clId="{48591207-C1DB-444E-BDC7-1DA8BE7A34E8}" dt="2022-03-23T15:57:46.150" v="444"/>
        <pc:sldMkLst>
          <pc:docMk/>
          <pc:sldMk cId="2467516989" sldId="265"/>
        </pc:sldMkLst>
        <pc:grpChg chg="mod">
          <ac:chgData name="Thomas Noordeloos" userId="df9f46e9-7760-4f6a-814f-9e8180d7b46a" providerId="ADAL" clId="{48591207-C1DB-444E-BDC7-1DA8BE7A34E8}" dt="2022-03-23T11:17:18.272" v="137" actId="1076"/>
          <ac:grpSpMkLst>
            <pc:docMk/>
            <pc:sldMk cId="2467516989" sldId="265"/>
            <ac:grpSpMk id="3" creationId="{C6EF534E-5C83-40FD-AD86-9BD101CB8698}"/>
          </ac:grpSpMkLst>
        </pc:grpChg>
        <pc:picChg chg="mod">
          <ac:chgData name="Thomas Noordeloos" userId="df9f46e9-7760-4f6a-814f-9e8180d7b46a" providerId="ADAL" clId="{48591207-C1DB-444E-BDC7-1DA8BE7A34E8}" dt="2022-03-23T11:17:18.272" v="137" actId="1076"/>
          <ac:picMkLst>
            <pc:docMk/>
            <pc:sldMk cId="2467516989" sldId="265"/>
            <ac:picMk id="6" creationId="{C99673FD-B17B-4C90-83E8-5EC3BA1E82C9}"/>
          </ac:picMkLst>
        </pc:picChg>
        <pc:picChg chg="mod">
          <ac:chgData name="Thomas Noordeloos" userId="df9f46e9-7760-4f6a-814f-9e8180d7b46a" providerId="ADAL" clId="{48591207-C1DB-444E-BDC7-1DA8BE7A34E8}" dt="2022-03-23T11:17:18.272" v="137" actId="1076"/>
          <ac:picMkLst>
            <pc:docMk/>
            <pc:sldMk cId="2467516989" sldId="265"/>
            <ac:picMk id="8" creationId="{BBD37F98-CB44-4F48-BB8C-E104C76CAB44}"/>
          </ac:picMkLst>
        </pc:picChg>
        <pc:picChg chg="mod">
          <ac:chgData name="Thomas Noordeloos" userId="df9f46e9-7760-4f6a-814f-9e8180d7b46a" providerId="ADAL" clId="{48591207-C1DB-444E-BDC7-1DA8BE7A34E8}" dt="2022-03-23T11:17:18.272" v="137" actId="1076"/>
          <ac:picMkLst>
            <pc:docMk/>
            <pc:sldMk cId="2467516989" sldId="265"/>
            <ac:picMk id="9" creationId="{66805274-0A7A-4983-BFFB-7F248E445FEE}"/>
          </ac:picMkLst>
        </pc:picChg>
        <pc:picChg chg="mod">
          <ac:chgData name="Thomas Noordeloos" userId="df9f46e9-7760-4f6a-814f-9e8180d7b46a" providerId="ADAL" clId="{48591207-C1DB-444E-BDC7-1DA8BE7A34E8}" dt="2022-03-23T11:17:18.272" v="137" actId="1076"/>
          <ac:picMkLst>
            <pc:docMk/>
            <pc:sldMk cId="2467516989" sldId="265"/>
            <ac:picMk id="4098" creationId="{00000000-0000-0000-0000-000000000000}"/>
          </ac:picMkLst>
        </pc:picChg>
      </pc:sldChg>
      <pc:sldChg chg="del">
        <pc:chgData name="Thomas Noordeloos" userId="df9f46e9-7760-4f6a-814f-9e8180d7b46a" providerId="ADAL" clId="{48591207-C1DB-444E-BDC7-1DA8BE7A34E8}" dt="2022-03-23T10:34:35.816" v="0" actId="47"/>
        <pc:sldMkLst>
          <pc:docMk/>
          <pc:sldMk cId="2551745656" sldId="266"/>
        </pc:sldMkLst>
      </pc:sldChg>
      <pc:sldChg chg="modSp del mod ord">
        <pc:chgData name="Thomas Noordeloos" userId="df9f46e9-7760-4f6a-814f-9e8180d7b46a" providerId="ADAL" clId="{48591207-C1DB-444E-BDC7-1DA8BE7A34E8}" dt="2022-03-23T11:17:06.560" v="134" actId="47"/>
        <pc:sldMkLst>
          <pc:docMk/>
          <pc:sldMk cId="3890691997" sldId="266"/>
        </pc:sldMkLst>
        <pc:spChg chg="mod">
          <ac:chgData name="Thomas Noordeloos" userId="df9f46e9-7760-4f6a-814f-9e8180d7b46a" providerId="ADAL" clId="{48591207-C1DB-444E-BDC7-1DA8BE7A34E8}" dt="2022-03-23T10:41:49.735" v="83" actId="1076"/>
          <ac:spMkLst>
            <pc:docMk/>
            <pc:sldMk cId="3890691997" sldId="266"/>
            <ac:spMk id="7" creationId="{00000000-0000-0000-0000-000000000000}"/>
          </ac:spMkLst>
        </pc:spChg>
        <pc:picChg chg="mod">
          <ac:chgData name="Thomas Noordeloos" userId="df9f46e9-7760-4f6a-814f-9e8180d7b46a" providerId="ADAL" clId="{48591207-C1DB-444E-BDC7-1DA8BE7A34E8}" dt="2022-03-23T10:42:06.244" v="87" actId="1440"/>
          <ac:picMkLst>
            <pc:docMk/>
            <pc:sldMk cId="3890691997" sldId="266"/>
            <ac:picMk id="1028" creationId="{00000000-0000-0000-0000-000000000000}"/>
          </ac:picMkLst>
        </pc:picChg>
      </pc:sldChg>
      <pc:sldChg chg="delSp modSp mod modNotesTx">
        <pc:chgData name="Thomas Noordeloos" userId="df9f46e9-7760-4f6a-814f-9e8180d7b46a" providerId="ADAL" clId="{48591207-C1DB-444E-BDC7-1DA8BE7A34E8}" dt="2022-03-23T10:45:14.578" v="97"/>
        <pc:sldMkLst>
          <pc:docMk/>
          <pc:sldMk cId="2781150380" sldId="267"/>
        </pc:sldMkLst>
        <pc:spChg chg="del">
          <ac:chgData name="Thomas Noordeloos" userId="df9f46e9-7760-4f6a-814f-9e8180d7b46a" providerId="ADAL" clId="{48591207-C1DB-444E-BDC7-1DA8BE7A34E8}" dt="2022-03-23T10:44:30.445" v="91" actId="478"/>
          <ac:spMkLst>
            <pc:docMk/>
            <pc:sldMk cId="2781150380" sldId="267"/>
            <ac:spMk id="4" creationId="{00000000-0000-0000-0000-000000000000}"/>
          </ac:spMkLst>
        </pc:spChg>
        <pc:picChg chg="mod modCrop">
          <ac:chgData name="Thomas Noordeloos" userId="df9f46e9-7760-4f6a-814f-9e8180d7b46a" providerId="ADAL" clId="{48591207-C1DB-444E-BDC7-1DA8BE7A34E8}" dt="2022-03-23T10:44:58.629" v="96" actId="1076"/>
          <ac:picMkLst>
            <pc:docMk/>
            <pc:sldMk cId="2781150380" sldId="267"/>
            <ac:picMk id="2" creationId="{00000000-0000-0000-0000-000000000000}"/>
          </ac:picMkLst>
        </pc:picChg>
      </pc:sldChg>
      <pc:sldChg chg="addSp delSp modSp mod delAnim">
        <pc:chgData name="Thomas Noordeloos" userId="df9f46e9-7760-4f6a-814f-9e8180d7b46a" providerId="ADAL" clId="{48591207-C1DB-444E-BDC7-1DA8BE7A34E8}" dt="2022-03-23T16:01:05.405" v="455" actId="1076"/>
        <pc:sldMkLst>
          <pc:docMk/>
          <pc:sldMk cId="1071955903" sldId="268"/>
        </pc:sldMkLst>
        <pc:picChg chg="add mod">
          <ac:chgData name="Thomas Noordeloos" userId="df9f46e9-7760-4f6a-814f-9e8180d7b46a" providerId="ADAL" clId="{48591207-C1DB-444E-BDC7-1DA8BE7A34E8}" dt="2022-03-23T16:00:19.248" v="451" actId="1076"/>
          <ac:picMkLst>
            <pc:docMk/>
            <pc:sldMk cId="1071955903" sldId="268"/>
            <ac:picMk id="4" creationId="{EC068E08-07B7-4527-9995-F95EE79D16B8}"/>
          </ac:picMkLst>
        </pc:picChg>
        <pc:picChg chg="del">
          <ac:chgData name="Thomas Noordeloos" userId="df9f46e9-7760-4f6a-814f-9e8180d7b46a" providerId="ADAL" clId="{48591207-C1DB-444E-BDC7-1DA8BE7A34E8}" dt="2022-03-23T16:00:03.193" v="448" actId="478"/>
          <ac:picMkLst>
            <pc:docMk/>
            <pc:sldMk cId="1071955903" sldId="268"/>
            <ac:picMk id="5" creationId="{39EBD6FB-B267-4A9E-8E7B-8E1B0889A5FA}"/>
          </ac:picMkLst>
        </pc:picChg>
        <pc:picChg chg="add mod">
          <ac:chgData name="Thomas Noordeloos" userId="df9f46e9-7760-4f6a-814f-9e8180d7b46a" providerId="ADAL" clId="{48591207-C1DB-444E-BDC7-1DA8BE7A34E8}" dt="2022-03-23T16:01:05.405" v="455" actId="1076"/>
          <ac:picMkLst>
            <pc:docMk/>
            <pc:sldMk cId="1071955903" sldId="268"/>
            <ac:picMk id="7" creationId="{7940FEE6-165F-46E2-9FB5-D0CBC8A598E5}"/>
          </ac:picMkLst>
        </pc:picChg>
      </pc:sldChg>
      <pc:sldChg chg="del">
        <pc:chgData name="Thomas Noordeloos" userId="df9f46e9-7760-4f6a-814f-9e8180d7b46a" providerId="ADAL" clId="{48591207-C1DB-444E-BDC7-1DA8BE7A34E8}" dt="2022-03-23T11:44:26.478" v="442" actId="47"/>
        <pc:sldMkLst>
          <pc:docMk/>
          <pc:sldMk cId="1910813012" sldId="268"/>
        </pc:sldMkLst>
      </pc:sldChg>
      <pc:sldChg chg="del">
        <pc:chgData name="Thomas Noordeloos" userId="df9f46e9-7760-4f6a-814f-9e8180d7b46a" providerId="ADAL" clId="{48591207-C1DB-444E-BDC7-1DA8BE7A34E8}" dt="2022-03-23T16:02:06.666" v="456" actId="47"/>
        <pc:sldMkLst>
          <pc:docMk/>
          <pc:sldMk cId="1592461442" sldId="269"/>
        </pc:sldMkLst>
      </pc:sldChg>
      <pc:sldChg chg="del">
        <pc:chgData name="Thomas Noordeloos" userId="df9f46e9-7760-4f6a-814f-9e8180d7b46a" providerId="ADAL" clId="{48591207-C1DB-444E-BDC7-1DA8BE7A34E8}" dt="2022-03-23T11:44:26.478" v="442" actId="47"/>
        <pc:sldMkLst>
          <pc:docMk/>
          <pc:sldMk cId="3437747062" sldId="269"/>
        </pc:sldMkLst>
      </pc:sldChg>
      <pc:sldChg chg="del">
        <pc:chgData name="Thomas Noordeloos" userId="df9f46e9-7760-4f6a-814f-9e8180d7b46a" providerId="ADAL" clId="{48591207-C1DB-444E-BDC7-1DA8BE7A34E8}" dt="2022-03-23T11:44:26.478" v="442" actId="47"/>
        <pc:sldMkLst>
          <pc:docMk/>
          <pc:sldMk cId="3137029623" sldId="270"/>
        </pc:sldMkLst>
      </pc:sldChg>
      <pc:sldChg chg="del">
        <pc:chgData name="Thomas Noordeloos" userId="df9f46e9-7760-4f6a-814f-9e8180d7b46a" providerId="ADAL" clId="{48591207-C1DB-444E-BDC7-1DA8BE7A34E8}" dt="2022-03-23T16:02:06.666" v="456" actId="47"/>
        <pc:sldMkLst>
          <pc:docMk/>
          <pc:sldMk cId="4013054343" sldId="270"/>
        </pc:sldMkLst>
      </pc:sldChg>
      <pc:sldChg chg="del">
        <pc:chgData name="Thomas Noordeloos" userId="df9f46e9-7760-4f6a-814f-9e8180d7b46a" providerId="ADAL" clId="{48591207-C1DB-444E-BDC7-1DA8BE7A34E8}" dt="2022-03-23T16:02:06.666" v="456" actId="47"/>
        <pc:sldMkLst>
          <pc:docMk/>
          <pc:sldMk cId="1168470719" sldId="271"/>
        </pc:sldMkLst>
      </pc:sldChg>
      <pc:sldChg chg="del">
        <pc:chgData name="Thomas Noordeloos" userId="df9f46e9-7760-4f6a-814f-9e8180d7b46a" providerId="ADAL" clId="{48591207-C1DB-444E-BDC7-1DA8BE7A34E8}" dt="2022-03-23T11:44:26.478" v="442" actId="47"/>
        <pc:sldMkLst>
          <pc:docMk/>
          <pc:sldMk cId="3353372282" sldId="271"/>
        </pc:sldMkLst>
      </pc:sldChg>
      <pc:sldChg chg="modSp mod">
        <pc:chgData name="Thomas Noordeloos" userId="df9f46e9-7760-4f6a-814f-9e8180d7b46a" providerId="ADAL" clId="{48591207-C1DB-444E-BDC7-1DA8BE7A34E8}" dt="2022-03-23T15:58:39.268" v="447" actId="242"/>
        <pc:sldMkLst>
          <pc:docMk/>
          <pc:sldMk cId="737178526" sldId="272"/>
        </pc:sldMkLst>
        <pc:spChg chg="mod">
          <ac:chgData name="Thomas Noordeloos" userId="df9f46e9-7760-4f6a-814f-9e8180d7b46a" providerId="ADAL" clId="{48591207-C1DB-444E-BDC7-1DA8BE7A34E8}" dt="2022-03-23T15:58:39.268" v="447" actId="242"/>
          <ac:spMkLst>
            <pc:docMk/>
            <pc:sldMk cId="737178526" sldId="272"/>
            <ac:spMk id="3" creationId="{00000000-0000-0000-0000-000000000000}"/>
          </ac:spMkLst>
        </pc:spChg>
      </pc:sldChg>
      <pc:sldChg chg="del">
        <pc:chgData name="Thomas Noordeloos" userId="df9f46e9-7760-4f6a-814f-9e8180d7b46a" providerId="ADAL" clId="{48591207-C1DB-444E-BDC7-1DA8BE7A34E8}" dt="2022-03-23T11:44:26.478" v="442" actId="47"/>
        <pc:sldMkLst>
          <pc:docMk/>
          <pc:sldMk cId="2670907933" sldId="272"/>
        </pc:sldMkLst>
      </pc:sldChg>
      <pc:sldChg chg="del">
        <pc:chgData name="Thomas Noordeloos" userId="df9f46e9-7760-4f6a-814f-9e8180d7b46a" providerId="ADAL" clId="{48591207-C1DB-444E-BDC7-1DA8BE7A34E8}" dt="2022-03-23T10:34:35.816" v="0" actId="47"/>
        <pc:sldMkLst>
          <pc:docMk/>
          <pc:sldMk cId="3571684090" sldId="272"/>
        </pc:sldMkLst>
      </pc:sldChg>
      <pc:sldChg chg="del">
        <pc:chgData name="Thomas Noordeloos" userId="df9f46e9-7760-4f6a-814f-9e8180d7b46a" providerId="ADAL" clId="{48591207-C1DB-444E-BDC7-1DA8BE7A34E8}" dt="2022-03-23T10:34:35.816" v="0" actId="47"/>
        <pc:sldMkLst>
          <pc:docMk/>
          <pc:sldMk cId="2750755760" sldId="273"/>
        </pc:sldMkLst>
      </pc:sldChg>
      <pc:sldChg chg="del">
        <pc:chgData name="Thomas Noordeloos" userId="df9f46e9-7760-4f6a-814f-9e8180d7b46a" providerId="ADAL" clId="{48591207-C1DB-444E-BDC7-1DA8BE7A34E8}" dt="2022-03-23T11:44:26.478" v="442" actId="47"/>
        <pc:sldMkLst>
          <pc:docMk/>
          <pc:sldMk cId="4025409018" sldId="273"/>
        </pc:sldMkLst>
      </pc:sldChg>
      <pc:sldChg chg="del">
        <pc:chgData name="Thomas Noordeloos" userId="df9f46e9-7760-4f6a-814f-9e8180d7b46a" providerId="ADAL" clId="{48591207-C1DB-444E-BDC7-1DA8BE7A34E8}" dt="2022-03-23T11:44:26.478" v="442" actId="47"/>
        <pc:sldMkLst>
          <pc:docMk/>
          <pc:sldMk cId="1445874388" sldId="274"/>
        </pc:sldMkLst>
      </pc:sldChg>
      <pc:sldChg chg="del">
        <pc:chgData name="Thomas Noordeloos" userId="df9f46e9-7760-4f6a-814f-9e8180d7b46a" providerId="ADAL" clId="{48591207-C1DB-444E-BDC7-1DA8BE7A34E8}" dt="2022-03-23T11:44:26.478" v="442" actId="47"/>
        <pc:sldMkLst>
          <pc:docMk/>
          <pc:sldMk cId="2326394492" sldId="275"/>
        </pc:sldMkLst>
      </pc:sldChg>
      <pc:sldChg chg="modSp del mod">
        <pc:chgData name="Thomas Noordeloos" userId="df9f46e9-7760-4f6a-814f-9e8180d7b46a" providerId="ADAL" clId="{48591207-C1DB-444E-BDC7-1DA8BE7A34E8}" dt="2022-03-23T10:36:50.178" v="69" actId="47"/>
        <pc:sldMkLst>
          <pc:docMk/>
          <pc:sldMk cId="2014411442" sldId="276"/>
        </pc:sldMkLst>
        <pc:spChg chg="mod">
          <ac:chgData name="Thomas Noordeloos" userId="df9f46e9-7760-4f6a-814f-9e8180d7b46a" providerId="ADAL" clId="{48591207-C1DB-444E-BDC7-1DA8BE7A34E8}" dt="2022-03-23T10:34:41.184" v="1" actId="27636"/>
          <ac:spMkLst>
            <pc:docMk/>
            <pc:sldMk cId="2014411442" sldId="276"/>
            <ac:spMk id="6" creationId="{4910A9D3-44B0-412E-9D51-FA1C2DD5ED39}"/>
          </ac:spMkLst>
        </pc:spChg>
      </pc:sldChg>
      <pc:sldChg chg="del">
        <pc:chgData name="Thomas Noordeloos" userId="df9f46e9-7760-4f6a-814f-9e8180d7b46a" providerId="ADAL" clId="{48591207-C1DB-444E-BDC7-1DA8BE7A34E8}" dt="2022-03-23T10:36:53.611" v="71" actId="47"/>
        <pc:sldMkLst>
          <pc:docMk/>
          <pc:sldMk cId="1660956149" sldId="277"/>
        </pc:sldMkLst>
      </pc:sldChg>
      <pc:sldChg chg="del">
        <pc:chgData name="Thomas Noordeloos" userId="df9f46e9-7760-4f6a-814f-9e8180d7b46a" providerId="ADAL" clId="{48591207-C1DB-444E-BDC7-1DA8BE7A34E8}" dt="2022-03-23T10:36:57.652" v="72" actId="47"/>
        <pc:sldMkLst>
          <pc:docMk/>
          <pc:sldMk cId="2476344373" sldId="278"/>
        </pc:sldMkLst>
      </pc:sldChg>
      <pc:sldChg chg="del">
        <pc:chgData name="Thomas Noordeloos" userId="df9f46e9-7760-4f6a-814f-9e8180d7b46a" providerId="ADAL" clId="{48591207-C1DB-444E-BDC7-1DA8BE7A34E8}" dt="2022-03-23T11:17:28.729" v="138" actId="47"/>
        <pc:sldMkLst>
          <pc:docMk/>
          <pc:sldMk cId="1592461442" sldId="279"/>
        </pc:sldMkLst>
      </pc:sldChg>
      <pc:sldChg chg="addSp delSp modSp new del mod ord">
        <pc:chgData name="Thomas Noordeloos" userId="df9f46e9-7760-4f6a-814f-9e8180d7b46a" providerId="ADAL" clId="{48591207-C1DB-444E-BDC7-1DA8BE7A34E8}" dt="2022-03-23T11:44:26.478" v="442" actId="47"/>
        <pc:sldMkLst>
          <pc:docMk/>
          <pc:sldMk cId="2021021982" sldId="280"/>
        </pc:sldMkLst>
        <pc:spChg chg="del">
          <ac:chgData name="Thomas Noordeloos" userId="df9f46e9-7760-4f6a-814f-9e8180d7b46a" providerId="ADAL" clId="{48591207-C1DB-444E-BDC7-1DA8BE7A34E8}" dt="2022-03-23T10:47:40.292" v="99" actId="478"/>
          <ac:spMkLst>
            <pc:docMk/>
            <pc:sldMk cId="2021021982" sldId="280"/>
            <ac:spMk id="2" creationId="{180ED087-1464-4E6D-A5C5-F64E96858026}"/>
          </ac:spMkLst>
        </pc:spChg>
        <pc:spChg chg="del">
          <ac:chgData name="Thomas Noordeloos" userId="df9f46e9-7760-4f6a-814f-9e8180d7b46a" providerId="ADAL" clId="{48591207-C1DB-444E-BDC7-1DA8BE7A34E8}" dt="2022-03-23T10:47:42.223" v="100" actId="478"/>
          <ac:spMkLst>
            <pc:docMk/>
            <pc:sldMk cId="2021021982" sldId="280"/>
            <ac:spMk id="3" creationId="{0EBD6A56-41E2-4FE7-8E86-6DEBD929BE3A}"/>
          </ac:spMkLst>
        </pc:spChg>
        <pc:spChg chg="add mod">
          <ac:chgData name="Thomas Noordeloos" userId="df9f46e9-7760-4f6a-814f-9e8180d7b46a" providerId="ADAL" clId="{48591207-C1DB-444E-BDC7-1DA8BE7A34E8}" dt="2022-03-23T11:29:02.487" v="259" actId="1076"/>
          <ac:spMkLst>
            <pc:docMk/>
            <pc:sldMk cId="2021021982" sldId="280"/>
            <ac:spMk id="6" creationId="{6B107250-830F-4AFD-A2F1-540BE3E8E9BD}"/>
          </ac:spMkLst>
        </pc:spChg>
        <pc:spChg chg="add mod">
          <ac:chgData name="Thomas Noordeloos" userId="df9f46e9-7760-4f6a-814f-9e8180d7b46a" providerId="ADAL" clId="{48591207-C1DB-444E-BDC7-1DA8BE7A34E8}" dt="2022-03-23T11:29:14.183" v="262" actId="1076"/>
          <ac:spMkLst>
            <pc:docMk/>
            <pc:sldMk cId="2021021982" sldId="280"/>
            <ac:spMk id="8" creationId="{6C97EF9B-74A5-44F9-B542-5D4738D774B6}"/>
          </ac:spMkLst>
        </pc:spChg>
        <pc:picChg chg="add del mod">
          <ac:chgData name="Thomas Noordeloos" userId="df9f46e9-7760-4f6a-814f-9e8180d7b46a" providerId="ADAL" clId="{48591207-C1DB-444E-BDC7-1DA8BE7A34E8}" dt="2022-03-23T11:29:03.805" v="260" actId="478"/>
          <ac:picMkLst>
            <pc:docMk/>
            <pc:sldMk cId="2021021982" sldId="280"/>
            <ac:picMk id="1026" creationId="{D4850960-4195-41D2-A873-065C5165755F}"/>
          </ac:picMkLst>
        </pc:picChg>
      </pc:sldChg>
      <pc:sldChg chg="addSp delSp modSp new mod">
        <pc:chgData name="Thomas Noordeloos" userId="df9f46e9-7760-4f6a-814f-9e8180d7b46a" providerId="ADAL" clId="{48591207-C1DB-444E-BDC7-1DA8BE7A34E8}" dt="2022-03-23T11:26:36.807" v="239" actId="20577"/>
        <pc:sldMkLst>
          <pc:docMk/>
          <pc:sldMk cId="3057340533" sldId="281"/>
        </pc:sldMkLst>
        <pc:spChg chg="del">
          <ac:chgData name="Thomas Noordeloos" userId="df9f46e9-7760-4f6a-814f-9e8180d7b46a" providerId="ADAL" clId="{48591207-C1DB-444E-BDC7-1DA8BE7A34E8}" dt="2022-03-23T11:17:44.203" v="141" actId="478"/>
          <ac:spMkLst>
            <pc:docMk/>
            <pc:sldMk cId="3057340533" sldId="281"/>
            <ac:spMk id="2" creationId="{DDCA0783-9631-42A0-BFB5-8E795FC5C09D}"/>
          </ac:spMkLst>
        </pc:spChg>
        <pc:spChg chg="mod">
          <ac:chgData name="Thomas Noordeloos" userId="df9f46e9-7760-4f6a-814f-9e8180d7b46a" providerId="ADAL" clId="{48591207-C1DB-444E-BDC7-1DA8BE7A34E8}" dt="2022-03-23T11:26:36.807" v="239" actId="20577"/>
          <ac:spMkLst>
            <pc:docMk/>
            <pc:sldMk cId="3057340533" sldId="281"/>
            <ac:spMk id="3" creationId="{B927F3E8-B8A7-418D-9359-E4A8DDB70BA6}"/>
          </ac:spMkLst>
        </pc:spChg>
        <pc:picChg chg="add mod modCrop">
          <ac:chgData name="Thomas Noordeloos" userId="df9f46e9-7760-4f6a-814f-9e8180d7b46a" providerId="ADAL" clId="{48591207-C1DB-444E-BDC7-1DA8BE7A34E8}" dt="2022-03-23T11:18:08.317" v="150" actId="1076"/>
          <ac:picMkLst>
            <pc:docMk/>
            <pc:sldMk cId="3057340533" sldId="281"/>
            <ac:picMk id="4" creationId="{DCF9A853-F324-475E-B2A3-C62F72001174}"/>
          </ac:picMkLst>
        </pc:picChg>
        <pc:picChg chg="add del mod">
          <ac:chgData name="Thomas Noordeloos" userId="df9f46e9-7760-4f6a-814f-9e8180d7b46a" providerId="ADAL" clId="{48591207-C1DB-444E-BDC7-1DA8BE7A34E8}" dt="2022-03-23T11:22:16.042" v="213" actId="478"/>
          <ac:picMkLst>
            <pc:docMk/>
            <pc:sldMk cId="3057340533" sldId="281"/>
            <ac:picMk id="2050" creationId="{05F37828-C9A0-42CE-BAA0-A20783027797}"/>
          </ac:picMkLst>
        </pc:picChg>
        <pc:picChg chg="add mod">
          <ac:chgData name="Thomas Noordeloos" userId="df9f46e9-7760-4f6a-814f-9e8180d7b46a" providerId="ADAL" clId="{48591207-C1DB-444E-BDC7-1DA8BE7A34E8}" dt="2022-03-23T11:22:48.762" v="222" actId="1076"/>
          <ac:picMkLst>
            <pc:docMk/>
            <pc:sldMk cId="3057340533" sldId="281"/>
            <ac:picMk id="2052" creationId="{C1C9CD00-4FD6-4F5A-9BF0-10459B1D1792}"/>
          </ac:picMkLst>
        </pc:picChg>
      </pc:sldChg>
      <pc:sldChg chg="addSp delSp modSp add mod">
        <pc:chgData name="Thomas Noordeloos" userId="df9f46e9-7760-4f6a-814f-9e8180d7b46a" providerId="ADAL" clId="{48591207-C1DB-444E-BDC7-1DA8BE7A34E8}" dt="2022-03-23T11:34:30.609" v="321" actId="1440"/>
        <pc:sldMkLst>
          <pc:docMk/>
          <pc:sldMk cId="3038349102" sldId="282"/>
        </pc:sldMkLst>
        <pc:spChg chg="del">
          <ac:chgData name="Thomas Noordeloos" userId="df9f46e9-7760-4f6a-814f-9e8180d7b46a" providerId="ADAL" clId="{48591207-C1DB-444E-BDC7-1DA8BE7A34E8}" dt="2022-03-23T11:28:38.780" v="254" actId="478"/>
          <ac:spMkLst>
            <pc:docMk/>
            <pc:sldMk cId="3038349102" sldId="282"/>
            <ac:spMk id="3" creationId="{B927F3E8-B8A7-418D-9359-E4A8DDB70BA6}"/>
          </ac:spMkLst>
        </pc:spChg>
        <pc:spChg chg="add del mod">
          <ac:chgData name="Thomas Noordeloos" userId="df9f46e9-7760-4f6a-814f-9e8180d7b46a" providerId="ADAL" clId="{48591207-C1DB-444E-BDC7-1DA8BE7A34E8}" dt="2022-03-23T11:28:41.190" v="255" actId="478"/>
          <ac:spMkLst>
            <pc:docMk/>
            <pc:sldMk cId="3038349102" sldId="282"/>
            <ac:spMk id="5" creationId="{D1FBD013-65A5-413B-9E5A-1CCE87BE6C8B}"/>
          </ac:spMkLst>
        </pc:spChg>
        <pc:spChg chg="add mod">
          <ac:chgData name="Thomas Noordeloos" userId="df9f46e9-7760-4f6a-814f-9e8180d7b46a" providerId="ADAL" clId="{48591207-C1DB-444E-BDC7-1DA8BE7A34E8}" dt="2022-03-23T11:34:09.626" v="315" actId="20577"/>
          <ac:spMkLst>
            <pc:docMk/>
            <pc:sldMk cId="3038349102" sldId="282"/>
            <ac:spMk id="8" creationId="{21B0973E-1D12-40A3-AA68-ED54A1F55756}"/>
          </ac:spMkLst>
        </pc:spChg>
        <pc:picChg chg="add del mod">
          <ac:chgData name="Thomas Noordeloos" userId="df9f46e9-7760-4f6a-814f-9e8180d7b46a" providerId="ADAL" clId="{48591207-C1DB-444E-BDC7-1DA8BE7A34E8}" dt="2022-03-23T11:34:12.614" v="316" actId="478"/>
          <ac:picMkLst>
            <pc:docMk/>
            <pc:sldMk cId="3038349102" sldId="282"/>
            <ac:picMk id="7" creationId="{185C258E-3385-4C9E-970E-F6A8AC2750EA}"/>
          </ac:picMkLst>
        </pc:picChg>
        <pc:picChg chg="del">
          <ac:chgData name="Thomas Noordeloos" userId="df9f46e9-7760-4f6a-814f-9e8180d7b46a" providerId="ADAL" clId="{48591207-C1DB-444E-BDC7-1DA8BE7A34E8}" dt="2022-03-23T11:22:59.020" v="223" actId="478"/>
          <ac:picMkLst>
            <pc:docMk/>
            <pc:sldMk cId="3038349102" sldId="282"/>
            <ac:picMk id="2050" creationId="{05F37828-C9A0-42CE-BAA0-A20783027797}"/>
          </ac:picMkLst>
        </pc:picChg>
        <pc:picChg chg="add mod">
          <ac:chgData name="Thomas Noordeloos" userId="df9f46e9-7760-4f6a-814f-9e8180d7b46a" providerId="ADAL" clId="{48591207-C1DB-444E-BDC7-1DA8BE7A34E8}" dt="2022-03-23T11:34:30.609" v="321" actId="1440"/>
          <ac:picMkLst>
            <pc:docMk/>
            <pc:sldMk cId="3038349102" sldId="282"/>
            <ac:picMk id="4098" creationId="{1DED3A8D-0B2F-4A9F-9698-E59467F6CA24}"/>
          </ac:picMkLst>
        </pc:picChg>
      </pc:sldChg>
      <pc:sldChg chg="addSp delSp modSp add">
        <pc:chgData name="Thomas Noordeloos" userId="df9f46e9-7760-4f6a-814f-9e8180d7b46a" providerId="ADAL" clId="{48591207-C1DB-444E-BDC7-1DA8BE7A34E8}" dt="2022-03-23T11:28:15.580" v="253" actId="1076"/>
        <pc:sldMkLst>
          <pc:docMk/>
          <pc:sldMk cId="3116344830" sldId="283"/>
        </pc:sldMkLst>
        <pc:picChg chg="del">
          <ac:chgData name="Thomas Noordeloos" userId="df9f46e9-7760-4f6a-814f-9e8180d7b46a" providerId="ADAL" clId="{48591207-C1DB-444E-BDC7-1DA8BE7A34E8}" dt="2022-03-23T11:24:18.578" v="225" actId="478"/>
          <ac:picMkLst>
            <pc:docMk/>
            <pc:sldMk cId="3116344830" sldId="283"/>
            <ac:picMk id="2052" creationId="{C1C9CD00-4FD6-4F5A-9BF0-10459B1D1792}"/>
          </ac:picMkLst>
        </pc:picChg>
        <pc:picChg chg="add mod">
          <ac:chgData name="Thomas Noordeloos" userId="df9f46e9-7760-4f6a-814f-9e8180d7b46a" providerId="ADAL" clId="{48591207-C1DB-444E-BDC7-1DA8BE7A34E8}" dt="2022-03-23T11:28:15.580" v="253" actId="1076"/>
          <ac:picMkLst>
            <pc:docMk/>
            <pc:sldMk cId="3116344830" sldId="283"/>
            <ac:picMk id="3074" creationId="{FEADB261-3BE7-429A-B5D6-E4BE76D154C3}"/>
          </ac:picMkLst>
        </pc:picChg>
        <pc:picChg chg="add del mod">
          <ac:chgData name="Thomas Noordeloos" userId="df9f46e9-7760-4f6a-814f-9e8180d7b46a" providerId="ADAL" clId="{48591207-C1DB-444E-BDC7-1DA8BE7A34E8}" dt="2022-03-23T11:27:33.231" v="240" actId="478"/>
          <ac:picMkLst>
            <pc:docMk/>
            <pc:sldMk cId="3116344830" sldId="283"/>
            <ac:picMk id="3076" creationId="{FF0222C4-14E9-432A-9FEB-A2C9A22FE137}"/>
          </ac:picMkLst>
        </pc:picChg>
        <pc:picChg chg="add mod">
          <ac:chgData name="Thomas Noordeloos" userId="df9f46e9-7760-4f6a-814f-9e8180d7b46a" providerId="ADAL" clId="{48591207-C1DB-444E-BDC7-1DA8BE7A34E8}" dt="2022-03-23T11:28:12.922" v="252" actId="1076"/>
          <ac:picMkLst>
            <pc:docMk/>
            <pc:sldMk cId="3116344830" sldId="283"/>
            <ac:picMk id="3078" creationId="{3A0C8BE2-90E5-4D48-88F6-E4D4BF9956BE}"/>
          </ac:picMkLst>
        </pc:picChg>
      </pc:sldChg>
      <pc:sldChg chg="delSp modSp add">
        <pc:chgData name="Thomas Noordeloos" userId="df9f46e9-7760-4f6a-814f-9e8180d7b46a" providerId="ADAL" clId="{48591207-C1DB-444E-BDC7-1DA8BE7A34E8}" dt="2022-03-23T11:36:11.462" v="360" actId="1440"/>
        <pc:sldMkLst>
          <pc:docMk/>
          <pc:sldMk cId="2705250905" sldId="284"/>
        </pc:sldMkLst>
        <pc:picChg chg="mod">
          <ac:chgData name="Thomas Noordeloos" userId="df9f46e9-7760-4f6a-814f-9e8180d7b46a" providerId="ADAL" clId="{48591207-C1DB-444E-BDC7-1DA8BE7A34E8}" dt="2022-03-23T11:36:11.462" v="360" actId="1440"/>
          <ac:picMkLst>
            <pc:docMk/>
            <pc:sldMk cId="2705250905" sldId="284"/>
            <ac:picMk id="7" creationId="{185C258E-3385-4C9E-970E-F6A8AC2750EA}"/>
          </ac:picMkLst>
        </pc:picChg>
        <pc:picChg chg="del">
          <ac:chgData name="Thomas Noordeloos" userId="df9f46e9-7760-4f6a-814f-9e8180d7b46a" providerId="ADAL" clId="{48591207-C1DB-444E-BDC7-1DA8BE7A34E8}" dt="2022-03-23T11:34:01.547" v="296" actId="478"/>
          <ac:picMkLst>
            <pc:docMk/>
            <pc:sldMk cId="2705250905" sldId="284"/>
            <ac:picMk id="4098" creationId="{1DED3A8D-0B2F-4A9F-9698-E59467F6CA24}"/>
          </ac:picMkLst>
        </pc:picChg>
      </pc:sldChg>
      <pc:sldChg chg="addSp delSp modSp add mod modNotesTx">
        <pc:chgData name="Thomas Noordeloos" userId="df9f46e9-7760-4f6a-814f-9e8180d7b46a" providerId="ADAL" clId="{48591207-C1DB-444E-BDC7-1DA8BE7A34E8}" dt="2022-03-23T11:35:55.002" v="358" actId="20577"/>
        <pc:sldMkLst>
          <pc:docMk/>
          <pc:sldMk cId="3603234383" sldId="285"/>
        </pc:sldMkLst>
        <pc:spChg chg="del">
          <ac:chgData name="Thomas Noordeloos" userId="df9f46e9-7760-4f6a-814f-9e8180d7b46a" providerId="ADAL" clId="{48591207-C1DB-444E-BDC7-1DA8BE7A34E8}" dt="2022-03-23T11:34:40.912" v="323" actId="478"/>
          <ac:spMkLst>
            <pc:docMk/>
            <pc:sldMk cId="3603234383" sldId="285"/>
            <ac:spMk id="4" creationId="{00000000-0000-0000-0000-000000000000}"/>
          </ac:spMkLst>
        </pc:spChg>
        <pc:spChg chg="add mod">
          <ac:chgData name="Thomas Noordeloos" userId="df9f46e9-7760-4f6a-814f-9e8180d7b46a" providerId="ADAL" clId="{48591207-C1DB-444E-BDC7-1DA8BE7A34E8}" dt="2022-03-23T11:35:55.002" v="358" actId="20577"/>
          <ac:spMkLst>
            <pc:docMk/>
            <pc:sldMk cId="3603234383" sldId="285"/>
            <ac:spMk id="11" creationId="{BAC6B396-EF40-471F-93CF-128F2BD8D93C}"/>
          </ac:spMkLst>
        </pc:spChg>
        <pc:grpChg chg="del">
          <ac:chgData name="Thomas Noordeloos" userId="df9f46e9-7760-4f6a-814f-9e8180d7b46a" providerId="ADAL" clId="{48591207-C1DB-444E-BDC7-1DA8BE7A34E8}" dt="2022-03-23T11:34:43.942" v="325" actId="478"/>
          <ac:grpSpMkLst>
            <pc:docMk/>
            <pc:sldMk cId="3603234383" sldId="285"/>
            <ac:grpSpMk id="3" creationId="{C6EF534E-5C83-40FD-AD86-9BD101CB8698}"/>
          </ac:grpSpMkLst>
        </pc:grpChg>
        <pc:picChg chg="add mod">
          <ac:chgData name="Thomas Noordeloos" userId="df9f46e9-7760-4f6a-814f-9e8180d7b46a" providerId="ADAL" clId="{48591207-C1DB-444E-BDC7-1DA8BE7A34E8}" dt="2022-03-23T11:35:19.374" v="335" actId="1076"/>
          <ac:picMkLst>
            <pc:docMk/>
            <pc:sldMk cId="3603234383" sldId="285"/>
            <ac:picMk id="5" creationId="{5F0345CE-E1A6-410A-865A-9DB73268C98E}"/>
          </ac:picMkLst>
        </pc:picChg>
        <pc:picChg chg="del">
          <ac:chgData name="Thomas Noordeloos" userId="df9f46e9-7760-4f6a-814f-9e8180d7b46a" providerId="ADAL" clId="{48591207-C1DB-444E-BDC7-1DA8BE7A34E8}" dt="2022-03-23T11:34:43.348" v="324" actId="478"/>
          <ac:picMkLst>
            <pc:docMk/>
            <pc:sldMk cId="3603234383" sldId="285"/>
            <ac:picMk id="4098" creationId="{00000000-0000-0000-0000-000000000000}"/>
          </ac:picMkLst>
        </pc:picChg>
        <pc:picChg chg="add del">
          <ac:chgData name="Thomas Noordeloos" userId="df9f46e9-7760-4f6a-814f-9e8180d7b46a" providerId="ADAL" clId="{48591207-C1DB-444E-BDC7-1DA8BE7A34E8}" dt="2022-03-23T11:34:51.050" v="327"/>
          <ac:picMkLst>
            <pc:docMk/>
            <pc:sldMk cId="3603234383" sldId="285"/>
            <ac:picMk id="5122" creationId="{2ECE5C54-1AF3-411F-B5E3-4348681940F9}"/>
          </ac:picMkLst>
        </pc:picChg>
      </pc:sldChg>
      <pc:sldChg chg="delSp modSp add del mod">
        <pc:chgData name="Thomas Noordeloos" userId="df9f46e9-7760-4f6a-814f-9e8180d7b46a" providerId="ADAL" clId="{48591207-C1DB-444E-BDC7-1DA8BE7A34E8}" dt="2022-03-23T11:39:44.955" v="371" actId="47"/>
        <pc:sldMkLst>
          <pc:docMk/>
          <pc:sldMk cId="2788132485" sldId="286"/>
        </pc:sldMkLst>
        <pc:picChg chg="del mod modCrop">
          <ac:chgData name="Thomas Noordeloos" userId="df9f46e9-7760-4f6a-814f-9e8180d7b46a" providerId="ADAL" clId="{48591207-C1DB-444E-BDC7-1DA8BE7A34E8}" dt="2022-03-23T11:39:32.347" v="368" actId="21"/>
          <ac:picMkLst>
            <pc:docMk/>
            <pc:sldMk cId="2788132485" sldId="286"/>
            <ac:picMk id="4" creationId="{DCF9A853-F324-475E-B2A3-C62F72001174}"/>
          </ac:picMkLst>
        </pc:picChg>
      </pc:sldChg>
      <pc:sldChg chg="addSp delSp modSp add mod">
        <pc:chgData name="Thomas Noordeloos" userId="df9f46e9-7760-4f6a-814f-9e8180d7b46a" providerId="ADAL" clId="{48591207-C1DB-444E-BDC7-1DA8BE7A34E8}" dt="2022-03-23T11:44:11.136" v="441" actId="1076"/>
        <pc:sldMkLst>
          <pc:docMk/>
          <pc:sldMk cId="3138253430" sldId="287"/>
        </pc:sldMkLst>
        <pc:spChg chg="mod">
          <ac:chgData name="Thomas Noordeloos" userId="df9f46e9-7760-4f6a-814f-9e8180d7b46a" providerId="ADAL" clId="{48591207-C1DB-444E-BDC7-1DA8BE7A34E8}" dt="2022-03-23T11:42:22.444" v="437" actId="20577"/>
          <ac:spMkLst>
            <pc:docMk/>
            <pc:sldMk cId="3138253430" sldId="287"/>
            <ac:spMk id="8" creationId="{21B0973E-1D12-40A3-AA68-ED54A1F55756}"/>
          </ac:spMkLst>
        </pc:spChg>
        <pc:picChg chg="add mod">
          <ac:chgData name="Thomas Noordeloos" userId="df9f46e9-7760-4f6a-814f-9e8180d7b46a" providerId="ADAL" clId="{48591207-C1DB-444E-BDC7-1DA8BE7A34E8}" dt="2022-03-23T11:44:11.136" v="441" actId="1076"/>
          <ac:picMkLst>
            <pc:docMk/>
            <pc:sldMk cId="3138253430" sldId="287"/>
            <ac:picMk id="3" creationId="{E508F3C7-5ECC-4B62-AC5B-481140016551}"/>
          </ac:picMkLst>
        </pc:picChg>
        <pc:picChg chg="mod">
          <ac:chgData name="Thomas Noordeloos" userId="df9f46e9-7760-4f6a-814f-9e8180d7b46a" providerId="ADAL" clId="{48591207-C1DB-444E-BDC7-1DA8BE7A34E8}" dt="2022-03-23T11:39:40.101" v="370" actId="14826"/>
          <ac:picMkLst>
            <pc:docMk/>
            <pc:sldMk cId="3138253430" sldId="287"/>
            <ac:picMk id="4" creationId="{DCF9A853-F324-475E-B2A3-C62F72001174}"/>
          </ac:picMkLst>
        </pc:picChg>
        <pc:picChg chg="del">
          <ac:chgData name="Thomas Noordeloos" userId="df9f46e9-7760-4f6a-814f-9e8180d7b46a" providerId="ADAL" clId="{48591207-C1DB-444E-BDC7-1DA8BE7A34E8}" dt="2022-03-23T11:42:24.668" v="438" actId="478"/>
          <ac:picMkLst>
            <pc:docMk/>
            <pc:sldMk cId="3138253430" sldId="287"/>
            <ac:picMk id="7" creationId="{185C258E-3385-4C9E-970E-F6A8AC2750EA}"/>
          </ac:picMkLst>
        </pc:picChg>
      </pc:sldChg>
      <pc:sldChg chg="addSp delSp modSp add mod modAnim">
        <pc:chgData name="Thomas Noordeloos" userId="df9f46e9-7760-4f6a-814f-9e8180d7b46a" providerId="ADAL" clId="{48591207-C1DB-444E-BDC7-1DA8BE7A34E8}" dt="2022-03-23T11:41:28.545" v="402" actId="1440"/>
        <pc:sldMkLst>
          <pc:docMk/>
          <pc:sldMk cId="4205238690" sldId="288"/>
        </pc:sldMkLst>
        <pc:spChg chg="mod">
          <ac:chgData name="Thomas Noordeloos" userId="df9f46e9-7760-4f6a-814f-9e8180d7b46a" providerId="ADAL" clId="{48591207-C1DB-444E-BDC7-1DA8BE7A34E8}" dt="2022-03-23T11:41:15.645" v="395" actId="20577"/>
          <ac:spMkLst>
            <pc:docMk/>
            <pc:sldMk cId="4205238690" sldId="288"/>
            <ac:spMk id="5" creationId="{00000000-0000-0000-0000-000000000000}"/>
          </ac:spMkLst>
        </pc:spChg>
        <pc:picChg chg="add mod">
          <ac:chgData name="Thomas Noordeloos" userId="df9f46e9-7760-4f6a-814f-9e8180d7b46a" providerId="ADAL" clId="{48591207-C1DB-444E-BDC7-1DA8BE7A34E8}" dt="2022-03-23T11:41:28.545" v="402" actId="1440"/>
          <ac:picMkLst>
            <pc:docMk/>
            <pc:sldMk cId="4205238690" sldId="288"/>
            <ac:picMk id="3" creationId="{72B77F76-B6E0-4A86-A954-75A1582809A0}"/>
          </ac:picMkLst>
        </pc:picChg>
        <pc:picChg chg="del">
          <ac:chgData name="Thomas Noordeloos" userId="df9f46e9-7760-4f6a-814f-9e8180d7b46a" providerId="ADAL" clId="{48591207-C1DB-444E-BDC7-1DA8BE7A34E8}" dt="2022-03-23T11:41:20.883" v="398" actId="478"/>
          <ac:picMkLst>
            <pc:docMk/>
            <pc:sldMk cId="4205238690" sldId="288"/>
            <ac:picMk id="6" creationId="{D2980A1F-2D8E-4193-AAA4-3B50F08E20AF}"/>
          </ac:picMkLst>
        </pc:picChg>
        <pc:picChg chg="del">
          <ac:chgData name="Thomas Noordeloos" userId="df9f46e9-7760-4f6a-814f-9e8180d7b46a" providerId="ADAL" clId="{48591207-C1DB-444E-BDC7-1DA8BE7A34E8}" dt="2022-03-23T11:41:19.185" v="396" actId="478"/>
          <ac:picMkLst>
            <pc:docMk/>
            <pc:sldMk cId="4205238690" sldId="288"/>
            <ac:picMk id="9" creationId="{00000000-0000-0000-0000-000000000000}"/>
          </ac:picMkLst>
        </pc:picChg>
        <pc:picChg chg="del">
          <ac:chgData name="Thomas Noordeloos" userId="df9f46e9-7760-4f6a-814f-9e8180d7b46a" providerId="ADAL" clId="{48591207-C1DB-444E-BDC7-1DA8BE7A34E8}" dt="2022-03-23T11:41:20.081" v="397" actId="478"/>
          <ac:picMkLst>
            <pc:docMk/>
            <pc:sldMk cId="4205238690" sldId="288"/>
            <ac:picMk id="4098" creationId="{00000000-0000-0000-0000-000000000000}"/>
          </ac:picMkLst>
        </pc:picChg>
      </pc:sldChg>
      <pc:sldChg chg="new del">
        <pc:chgData name="Thomas Noordeloos" userId="df9f46e9-7760-4f6a-814f-9e8180d7b46a" providerId="ADAL" clId="{48591207-C1DB-444E-BDC7-1DA8BE7A34E8}" dt="2022-03-23T15:58:15.146" v="446" actId="47"/>
        <pc:sldMkLst>
          <pc:docMk/>
          <pc:sldMk cId="3917878261" sldId="289"/>
        </pc:sldMkLst>
      </pc:sldChg>
      <pc:sldMasterChg chg="delSldLayout">
        <pc:chgData name="Thomas Noordeloos" userId="df9f46e9-7760-4f6a-814f-9e8180d7b46a" providerId="ADAL" clId="{48591207-C1DB-444E-BDC7-1DA8BE7A34E8}" dt="2022-03-23T10:36:50.178" v="69" actId="47"/>
        <pc:sldMasterMkLst>
          <pc:docMk/>
          <pc:sldMasterMk cId="3996255573" sldId="2147483648"/>
        </pc:sldMasterMkLst>
        <pc:sldLayoutChg chg="del">
          <pc:chgData name="Thomas Noordeloos" userId="df9f46e9-7760-4f6a-814f-9e8180d7b46a" providerId="ADAL" clId="{48591207-C1DB-444E-BDC7-1DA8BE7A34E8}" dt="2022-03-23T10:36:50.178" v="69" actId="47"/>
          <pc:sldLayoutMkLst>
            <pc:docMk/>
            <pc:sldMasterMk cId="3996255573" sldId="2147483648"/>
            <pc:sldLayoutMk cId="1178441127" sldId="214748365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ometers.info/gdp/#gdpyear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lkskrant.nl/nieuws-achtergrond/waarom-een-stijgend-bbp-niet-zo-veel-zegt-over-onze-welvaart~b046e106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betterlifeindex.org/countries/netherlands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Smart </a:t>
            </a:r>
            <a:r>
              <a:rPr lang="nl-NL" dirty="0" err="1"/>
              <a:t>Cities</a:t>
            </a:r>
            <a:r>
              <a:rPr lang="nl-NL" dirty="0"/>
              <a:t> zou een mogelijke innovatie kunnen zijn die nodig is voor het behalen voor SDG doel 11.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79697-2680-45E3-AC86-FACB288AAE8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9693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Smart </a:t>
            </a:r>
            <a:r>
              <a:rPr lang="nl-NL" dirty="0" err="1"/>
              <a:t>Cities</a:t>
            </a:r>
            <a:r>
              <a:rPr lang="nl-NL" dirty="0"/>
              <a:t> zou een mogelijke innovatie kunnen zijn die nodig is voor het behalen voor SDG doel 11.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79697-2680-45E3-AC86-FACB288AAE8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789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https://www.rolandberger.com/en/Insights/Global-Topics/Trend-Compendium/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1823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https://www.worldometers.info/gdp/#gdpyear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09E2-0004-4A0B-ADD6-8BC4CAC4F03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901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https://www.volkskrant.nl/nieuws-achtergrond/waarom-een-stijgend-bbp-niet-zo-veel-zegt-over-onze-welvaart~b046e106/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09E2-0004-4A0B-ADD6-8BC4CAC4F03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4392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https://www.youtube.com/watch?v=cpkRvc-sOKk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09E2-0004-4A0B-ADD6-8BC4CAC4F03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742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http://www.oecdbetterlifeindex.org/countries/netherlands/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09E2-0004-4A0B-ADD6-8BC4CAC4F03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42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https://www.trouw.nl/buitenland/het-koude-oorlog-denken-is-weer-helemaal-terug-en-europa-kijkt-verdeeld-toe~b6bf0ae9/?referrer=https%3A%2F%2Fwww.google.com%2F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6561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50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cpkRvc-sOKk" TargetMode="Externa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yYNjXRVFnT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‘De nieuwe wereldorde’</a:t>
            </a:r>
            <a:endParaRPr lang="nl-NL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Uitdagingen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Trends &amp; ontwikkelingen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Best </a:t>
            </a:r>
            <a:r>
              <a:rPr lang="nl-NL" sz="1200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Practice</a:t>
            </a:r>
            <a:endParaRPr lang="nl-NL" sz="12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Visie</a:t>
            </a:r>
            <a:endParaRPr lang="nl-NL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9015"/>
            <a:ext cx="4693943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Globalisatie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, act </a:t>
            </a: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836839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Visiedocument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Reflectiegesprek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2304737" y="480331"/>
            <a:ext cx="7772400" cy="928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De 4</a:t>
            </a:r>
            <a:r>
              <a:rPr lang="nl-NL" sz="4800" b="1" baseline="300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e</a:t>
            </a:r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 industriële revolutie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378764" y="2187413"/>
            <a:ext cx="76243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latin typeface="Corbel" panose="020B0503020204020204" pitchFamily="34" charset="0"/>
              </a:rPr>
              <a:t>“WE LEVEN NIET IN EEN TIJDPERK VAN </a:t>
            </a:r>
            <a:r>
              <a:rPr lang="nl-NL" sz="32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VERANDERING</a:t>
            </a:r>
            <a:r>
              <a:rPr lang="nl-NL" sz="3200" b="1" dirty="0">
                <a:latin typeface="Corbel" panose="020B0503020204020204" pitchFamily="34" charset="0"/>
              </a:rPr>
              <a:t>, </a:t>
            </a:r>
          </a:p>
          <a:p>
            <a:r>
              <a:rPr lang="nl-NL" sz="3200" b="1" dirty="0">
                <a:latin typeface="Corbel" panose="020B0503020204020204" pitchFamily="34" charset="0"/>
              </a:rPr>
              <a:t>MAAR IN EEN VERANDERING VAN </a:t>
            </a:r>
            <a:r>
              <a:rPr lang="nl-NL" sz="32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TIJDPERK</a:t>
            </a:r>
            <a:r>
              <a:rPr lang="nl-NL" sz="3200" b="1" dirty="0">
                <a:latin typeface="Corbel" panose="020B0503020204020204" pitchFamily="34" charset="0"/>
              </a:rPr>
              <a:t>”</a:t>
            </a:r>
          </a:p>
          <a:p>
            <a:endParaRPr lang="nl-NL" sz="3600" b="1" dirty="0">
              <a:latin typeface="Corbel" panose="020B0503020204020204" pitchFamily="34" charset="0"/>
            </a:endParaRPr>
          </a:p>
          <a:p>
            <a:r>
              <a:rPr lang="nl-NL" sz="36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Jan Rotmans</a:t>
            </a:r>
          </a:p>
        </p:txBody>
      </p:sp>
    </p:spTree>
    <p:extLst>
      <p:ext uri="{BB962C8B-B14F-4D97-AF65-F5344CB8AC3E}">
        <p14:creationId xmlns:p14="http://schemas.microsoft.com/office/powerpoint/2010/main" val="1123438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GOAL – van meer naar beter</a:t>
            </a:r>
          </a:p>
        </p:txBody>
      </p:sp>
      <p:pic>
        <p:nvPicPr>
          <p:cNvPr id="4" name="cpkRvc-sOKk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39594" y="1690688"/>
            <a:ext cx="7312812" cy="411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08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991544" y="764704"/>
            <a:ext cx="8229600" cy="1789331"/>
          </a:xfrm>
        </p:spPr>
        <p:txBody>
          <a:bodyPr anchor="t">
            <a:normAutofit/>
          </a:bodyPr>
          <a:lstStyle/>
          <a:p>
            <a:pPr algn="l"/>
            <a:r>
              <a:rPr lang="nl-NL" sz="3600" b="1" dirty="0"/>
              <a:t>Hoe meet je welvaart van een land?</a:t>
            </a:r>
            <a:br>
              <a:rPr lang="nl-NL" sz="3600" b="1" dirty="0"/>
            </a:br>
            <a:br>
              <a:rPr lang="nl-NL" sz="3600" b="1" dirty="0"/>
            </a:br>
            <a:endParaRPr lang="nl-NL" sz="36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3183" y="764704"/>
            <a:ext cx="2448272" cy="4896544"/>
          </a:xfrm>
          <a:prstGeom prst="rect">
            <a:avLst/>
          </a:prstGeom>
        </p:spPr>
      </p:pic>
      <p:pic>
        <p:nvPicPr>
          <p:cNvPr id="4098" name="Picture 2" descr="Afbeeldingsresultaat voor better life ind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872" y="2069975"/>
            <a:ext cx="4572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589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-29256"/>
            <a:ext cx="10515600" cy="1325563"/>
          </a:xfrm>
        </p:spPr>
        <p:txBody>
          <a:bodyPr/>
          <a:lstStyle/>
          <a:p>
            <a:r>
              <a:rPr lang="nl-NL" b="1" dirty="0"/>
              <a:t>Doel van de </a:t>
            </a:r>
            <a:r>
              <a:rPr lang="nl-NL" b="1" dirty="0" err="1"/>
              <a:t>Better</a:t>
            </a:r>
            <a:r>
              <a:rPr lang="nl-NL" b="1" dirty="0"/>
              <a:t> life index</a:t>
            </a:r>
          </a:p>
        </p:txBody>
      </p:sp>
      <p:pic>
        <p:nvPicPr>
          <p:cNvPr id="4" name="yYNjXRVFnT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90058" y="1296307"/>
            <a:ext cx="8636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39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5F0345CE-E1A6-410A-865A-9DB73268C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88" y="1273347"/>
            <a:ext cx="7878023" cy="4688695"/>
          </a:xfrm>
          <a:prstGeom prst="rect">
            <a:avLst/>
          </a:prstGeom>
        </p:spPr>
      </p:pic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BAC6B396-EF40-471F-93CF-128F2BD8D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864" y="353085"/>
            <a:ext cx="6708619" cy="760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i="0" dirty="0">
                <a:solidFill>
                  <a:srgbClr val="000000"/>
                </a:solidFill>
                <a:effectLst/>
                <a:latin typeface="Athletics" panose="02000000000000000000" pitchFamily="2" charset="0"/>
              </a:rPr>
              <a:t>De nieuwe wereldorde</a:t>
            </a:r>
            <a:endParaRPr lang="nl-NL" b="0" i="0" dirty="0">
              <a:solidFill>
                <a:srgbClr val="000000"/>
              </a:solidFill>
              <a:effectLst/>
              <a:latin typeface="Athletics" panose="02000000000000000000" pitchFamily="2" charset="0"/>
            </a:endParaRPr>
          </a:p>
          <a:p>
            <a:pPr marL="0" indent="0">
              <a:buNone/>
            </a:pPr>
            <a:endParaRPr lang="nl-NL" b="0" i="0" dirty="0">
              <a:solidFill>
                <a:srgbClr val="000000"/>
              </a:solidFill>
              <a:effectLst/>
              <a:latin typeface="Athletics" panose="02000000000000000000" pitchFamily="2" charset="0"/>
            </a:endParaRPr>
          </a:p>
          <a:p>
            <a:pPr marL="0" indent="0">
              <a:buNone/>
            </a:pPr>
            <a:endParaRPr lang="nl-NL" b="0" i="0" dirty="0">
              <a:solidFill>
                <a:srgbClr val="000000"/>
              </a:solidFill>
              <a:effectLst/>
              <a:latin typeface="Athletics" panose="02000000000000000000" pitchFamily="2" charset="0"/>
            </a:endParaRPr>
          </a:p>
          <a:p>
            <a:pPr marL="0" indent="0">
              <a:buNone/>
            </a:pPr>
            <a:endParaRPr lang="nl-NL" dirty="0">
              <a:latin typeface="Athletic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34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27F3E8-B8A7-418D-9359-E4A8DDB70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1262" y="896293"/>
            <a:ext cx="6708619" cy="760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i="0" dirty="0">
                <a:solidFill>
                  <a:srgbClr val="000000"/>
                </a:solidFill>
                <a:effectLst/>
                <a:latin typeface="Athletics" panose="02000000000000000000" pitchFamily="2" charset="0"/>
              </a:rPr>
              <a:t>Globalisatie herzien</a:t>
            </a:r>
            <a:endParaRPr lang="nl-NL" b="0" i="0" dirty="0">
              <a:solidFill>
                <a:srgbClr val="000000"/>
              </a:solidFill>
              <a:effectLst/>
              <a:latin typeface="Athletics" panose="02000000000000000000" pitchFamily="2" charset="0"/>
            </a:endParaRPr>
          </a:p>
          <a:p>
            <a:pPr marL="0" indent="0">
              <a:buNone/>
            </a:pPr>
            <a:endParaRPr lang="nl-NL" b="0" i="0" dirty="0">
              <a:solidFill>
                <a:srgbClr val="000000"/>
              </a:solidFill>
              <a:effectLst/>
              <a:latin typeface="Athletics" panose="02000000000000000000" pitchFamily="2" charset="0"/>
            </a:endParaRPr>
          </a:p>
          <a:p>
            <a:pPr marL="0" indent="0">
              <a:buNone/>
            </a:pPr>
            <a:endParaRPr lang="nl-NL" b="0" i="0" dirty="0">
              <a:solidFill>
                <a:srgbClr val="000000"/>
              </a:solidFill>
              <a:effectLst/>
              <a:latin typeface="Athletics" panose="02000000000000000000" pitchFamily="2" charset="0"/>
            </a:endParaRPr>
          </a:p>
          <a:p>
            <a:pPr marL="0" indent="0">
              <a:buNone/>
            </a:pPr>
            <a:endParaRPr lang="nl-NL" dirty="0">
              <a:latin typeface="Athletics" panose="02000000000000000000" pitchFamily="2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CF9A853-F324-475E-B2A3-C62F72001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7" t="23043" r="35903" b="1852"/>
          <a:stretch/>
        </p:blipFill>
        <p:spPr>
          <a:xfrm>
            <a:off x="307817" y="429912"/>
            <a:ext cx="2127565" cy="5998176"/>
          </a:xfrm>
          <a:prstGeom prst="rect">
            <a:avLst/>
          </a:prstGeom>
        </p:spPr>
      </p:pic>
      <p:pic>
        <p:nvPicPr>
          <p:cNvPr id="2052" name="Picture 4" descr="COVID-19 Pandemic and the Asia-Pacific Region: Lowest Growth Since the  1960s – IMF Blog">
            <a:extLst>
              <a:ext uri="{FF2B5EF4-FFF2-40B4-BE49-F238E27FC236}">
                <a16:creationId xmlns:a16="http://schemas.microsoft.com/office/drawing/2014/main" id="{C1C9CD00-4FD6-4F5A-9BF0-10459B1D17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4" b="12246"/>
          <a:stretch/>
        </p:blipFill>
        <p:spPr bwMode="auto">
          <a:xfrm>
            <a:off x="4946209" y="1656785"/>
            <a:ext cx="4834552" cy="408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340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27F3E8-B8A7-418D-9359-E4A8DDB70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1262" y="896293"/>
            <a:ext cx="6708619" cy="760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i="0" dirty="0">
                <a:solidFill>
                  <a:srgbClr val="000000"/>
                </a:solidFill>
                <a:effectLst/>
                <a:latin typeface="Athletics" panose="02000000000000000000" pitchFamily="2" charset="0"/>
              </a:rPr>
              <a:t>Globalisatie van de toekomst</a:t>
            </a:r>
            <a:endParaRPr lang="nl-NL" b="0" i="0" dirty="0">
              <a:solidFill>
                <a:srgbClr val="000000"/>
              </a:solidFill>
              <a:effectLst/>
              <a:latin typeface="Athletics" panose="02000000000000000000" pitchFamily="2" charset="0"/>
            </a:endParaRPr>
          </a:p>
          <a:p>
            <a:pPr marL="0" indent="0">
              <a:buNone/>
            </a:pPr>
            <a:endParaRPr lang="nl-NL" b="0" i="0" dirty="0">
              <a:solidFill>
                <a:srgbClr val="000000"/>
              </a:solidFill>
              <a:effectLst/>
              <a:latin typeface="Athletics" panose="02000000000000000000" pitchFamily="2" charset="0"/>
            </a:endParaRPr>
          </a:p>
          <a:p>
            <a:pPr marL="0" indent="0">
              <a:buNone/>
            </a:pPr>
            <a:endParaRPr lang="nl-NL" b="0" i="0" dirty="0">
              <a:solidFill>
                <a:srgbClr val="000000"/>
              </a:solidFill>
              <a:effectLst/>
              <a:latin typeface="Athletics" panose="02000000000000000000" pitchFamily="2" charset="0"/>
            </a:endParaRPr>
          </a:p>
          <a:p>
            <a:pPr marL="0" indent="0">
              <a:buNone/>
            </a:pPr>
            <a:endParaRPr lang="nl-NL" dirty="0">
              <a:latin typeface="Athletics" panose="02000000000000000000" pitchFamily="2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CF9A853-F324-475E-B2A3-C62F72001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7" t="23043" r="35903" b="1852"/>
          <a:stretch/>
        </p:blipFill>
        <p:spPr>
          <a:xfrm>
            <a:off x="307817" y="429912"/>
            <a:ext cx="2127565" cy="5998176"/>
          </a:xfrm>
          <a:prstGeom prst="rect">
            <a:avLst/>
          </a:prstGeom>
        </p:spPr>
      </p:pic>
      <p:pic>
        <p:nvPicPr>
          <p:cNvPr id="3074" name="Picture 2" descr="Slowbalisation: The future of global commerce | Jan 24th 2019 | The  Economist">
            <a:extLst>
              <a:ext uri="{FF2B5EF4-FFF2-40B4-BE49-F238E27FC236}">
                <a16:creationId xmlns:a16="http://schemas.microsoft.com/office/drawing/2014/main" id="{FEADB261-3BE7-429A-B5D6-E4BE76D15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342" y="1801639"/>
            <a:ext cx="2812068" cy="369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hink Global, Act Local&quot; by Aspen Workman | Redbubble">
            <a:extLst>
              <a:ext uri="{FF2B5EF4-FFF2-40B4-BE49-F238E27FC236}">
                <a16:creationId xmlns:a16="http://schemas.microsoft.com/office/drawing/2014/main" id="{3A0C8BE2-90E5-4D48-88F6-E4D4BF995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4"/>
          <a:stretch/>
        </p:blipFill>
        <p:spPr bwMode="auto">
          <a:xfrm>
            <a:off x="7233717" y="1801639"/>
            <a:ext cx="3707977" cy="369787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344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CF9A853-F324-475E-B2A3-C62F72001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7" t="23043" r="35903" b="1852"/>
          <a:stretch/>
        </p:blipFill>
        <p:spPr>
          <a:xfrm>
            <a:off x="307817" y="429912"/>
            <a:ext cx="2127565" cy="5998176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21B0973E-1D12-40A3-AA68-ED54A1F55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1262" y="896293"/>
            <a:ext cx="6708619" cy="760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i="0" dirty="0">
                <a:solidFill>
                  <a:srgbClr val="000000"/>
                </a:solidFill>
                <a:effectLst/>
                <a:latin typeface="Athletics" panose="02000000000000000000" pitchFamily="2" charset="0"/>
              </a:rPr>
              <a:t>Made in China 2025</a:t>
            </a:r>
            <a:endParaRPr lang="nl-NL" b="0" i="0" dirty="0">
              <a:solidFill>
                <a:srgbClr val="000000"/>
              </a:solidFill>
              <a:effectLst/>
              <a:latin typeface="Athletics" panose="02000000000000000000" pitchFamily="2" charset="0"/>
            </a:endParaRPr>
          </a:p>
          <a:p>
            <a:pPr marL="0" indent="0">
              <a:buNone/>
            </a:pPr>
            <a:endParaRPr lang="nl-NL" b="0" i="0" dirty="0">
              <a:solidFill>
                <a:srgbClr val="000000"/>
              </a:solidFill>
              <a:effectLst/>
              <a:latin typeface="Athletics" panose="02000000000000000000" pitchFamily="2" charset="0"/>
            </a:endParaRPr>
          </a:p>
          <a:p>
            <a:pPr marL="0" indent="0">
              <a:buNone/>
            </a:pPr>
            <a:endParaRPr lang="nl-NL" b="0" i="0" dirty="0">
              <a:solidFill>
                <a:srgbClr val="000000"/>
              </a:solidFill>
              <a:effectLst/>
              <a:latin typeface="Athletics" panose="02000000000000000000" pitchFamily="2" charset="0"/>
            </a:endParaRPr>
          </a:p>
          <a:p>
            <a:pPr marL="0" indent="0">
              <a:buNone/>
            </a:pPr>
            <a:endParaRPr lang="nl-NL" dirty="0">
              <a:latin typeface="Athletics" panose="02000000000000000000" pitchFamily="2" charset="0"/>
            </a:endParaRPr>
          </a:p>
        </p:txBody>
      </p:sp>
      <p:pic>
        <p:nvPicPr>
          <p:cNvPr id="4098" name="Picture 2" descr="Made in China 2025 - Wikipedia">
            <a:extLst>
              <a:ext uri="{FF2B5EF4-FFF2-40B4-BE49-F238E27FC236}">
                <a16:creationId xmlns:a16="http://schemas.microsoft.com/office/drawing/2014/main" id="{1DED3A8D-0B2F-4A9F-9698-E59467F6C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914" y="1960556"/>
            <a:ext cx="6315887" cy="293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349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CF9A853-F324-475E-B2A3-C62F72001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7" t="23043" r="35903" b="1852"/>
          <a:stretch/>
        </p:blipFill>
        <p:spPr>
          <a:xfrm>
            <a:off x="307817" y="429912"/>
            <a:ext cx="2127565" cy="599817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85C258E-3385-4C9E-970E-F6A8AC275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186" y="2100405"/>
            <a:ext cx="3652769" cy="3648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21B0973E-1D12-40A3-AA68-ED54A1F55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1262" y="896293"/>
            <a:ext cx="6708619" cy="7604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i="0" dirty="0" err="1">
                <a:solidFill>
                  <a:srgbClr val="000000"/>
                </a:solidFill>
                <a:effectLst/>
                <a:latin typeface="Athletics" panose="02000000000000000000" pitchFamily="2" charset="0"/>
              </a:rPr>
              <a:t>Regional</a:t>
            </a:r>
            <a:r>
              <a:rPr lang="nl-NL" b="1" i="0" dirty="0">
                <a:solidFill>
                  <a:srgbClr val="000000"/>
                </a:solidFill>
                <a:effectLst/>
                <a:latin typeface="Athletics" panose="02000000000000000000" pitchFamily="2" charset="0"/>
              </a:rPr>
              <a:t> Comprehensive </a:t>
            </a:r>
            <a:r>
              <a:rPr lang="nl-NL" b="1" i="0" dirty="0" err="1">
                <a:solidFill>
                  <a:srgbClr val="000000"/>
                </a:solidFill>
                <a:effectLst/>
                <a:latin typeface="Athletics" panose="02000000000000000000" pitchFamily="2" charset="0"/>
              </a:rPr>
              <a:t>Economic</a:t>
            </a:r>
            <a:r>
              <a:rPr lang="nl-NL" b="1" i="0" dirty="0">
                <a:solidFill>
                  <a:srgbClr val="000000"/>
                </a:solidFill>
                <a:effectLst/>
                <a:latin typeface="Athletics" panose="02000000000000000000" pitchFamily="2" charset="0"/>
              </a:rPr>
              <a:t> Partnership (RCEP)</a:t>
            </a:r>
            <a:endParaRPr lang="nl-NL" b="0" i="0" dirty="0">
              <a:solidFill>
                <a:srgbClr val="000000"/>
              </a:solidFill>
              <a:effectLst/>
              <a:latin typeface="Athletics" panose="02000000000000000000" pitchFamily="2" charset="0"/>
            </a:endParaRPr>
          </a:p>
          <a:p>
            <a:pPr marL="0" indent="0">
              <a:buNone/>
            </a:pPr>
            <a:endParaRPr lang="nl-NL" b="0" i="0" dirty="0">
              <a:solidFill>
                <a:srgbClr val="000000"/>
              </a:solidFill>
              <a:effectLst/>
              <a:latin typeface="Athletics" panose="02000000000000000000" pitchFamily="2" charset="0"/>
            </a:endParaRPr>
          </a:p>
          <a:p>
            <a:pPr marL="0" indent="0">
              <a:buNone/>
            </a:pPr>
            <a:endParaRPr lang="nl-NL" b="0" i="0" dirty="0">
              <a:solidFill>
                <a:srgbClr val="000000"/>
              </a:solidFill>
              <a:effectLst/>
              <a:latin typeface="Athletics" panose="02000000000000000000" pitchFamily="2" charset="0"/>
            </a:endParaRPr>
          </a:p>
          <a:p>
            <a:pPr marL="0" indent="0">
              <a:buNone/>
            </a:pPr>
            <a:endParaRPr lang="nl-NL" dirty="0">
              <a:latin typeface="Athletic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250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CF9A853-F324-475E-B2A3-C62F72001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2" r="9132"/>
          <a:stretch/>
        </p:blipFill>
        <p:spPr>
          <a:xfrm>
            <a:off x="307817" y="429912"/>
            <a:ext cx="2127565" cy="5998176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21B0973E-1D12-40A3-AA68-ED54A1F55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1262" y="896293"/>
            <a:ext cx="6708619" cy="760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i="0" dirty="0">
                <a:solidFill>
                  <a:srgbClr val="000000"/>
                </a:solidFill>
                <a:effectLst/>
                <a:latin typeface="Athletics" panose="02000000000000000000" pitchFamily="2" charset="0"/>
              </a:rPr>
              <a:t>Toekomst van democratie</a:t>
            </a:r>
            <a:endParaRPr lang="nl-NL" b="0" i="0" dirty="0">
              <a:solidFill>
                <a:srgbClr val="000000"/>
              </a:solidFill>
              <a:effectLst/>
              <a:latin typeface="Athletics" panose="02000000000000000000" pitchFamily="2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508F3C7-5ECC-4B62-AC5B-481140016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441" y="1656785"/>
            <a:ext cx="5125901" cy="495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53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800" b="1" dirty="0" err="1">
                <a:solidFill>
                  <a:schemeClr val="tx2">
                    <a:lumMod val="75000"/>
                  </a:schemeClr>
                </a:solidFill>
                <a:latin typeface="Athletics" panose="02000000000000000000" pitchFamily="2" charset="0"/>
              </a:rPr>
              <a:t>Sustainable</a:t>
            </a:r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thletics" panose="02000000000000000000" pitchFamily="2" charset="0"/>
              </a:rPr>
              <a:t> Development Goals</a:t>
            </a:r>
          </a:p>
        </p:txBody>
      </p:sp>
      <p:pic>
        <p:nvPicPr>
          <p:cNvPr id="4098" name="Picture 2" descr="Afbeeldingsresultaat voor sustainable development goa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334" y="1081332"/>
            <a:ext cx="8192866" cy="498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fbeeldingsresultaat voor sustainable development goal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70"/>
          <a:stretch/>
        </p:blipFill>
        <p:spPr bwMode="auto">
          <a:xfrm>
            <a:off x="2170334" y="1952171"/>
            <a:ext cx="8192866" cy="411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fbeeldingsresultaat voor sustainable development goals">
            <a:extLst>
              <a:ext uri="{FF2B5EF4-FFF2-40B4-BE49-F238E27FC236}">
                <a16:creationId xmlns:a16="http://schemas.microsoft.com/office/drawing/2014/main" id="{D2980A1F-2D8E-4193-AAA4-3B50F08E2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3" t="72235" r="33364" b="1615"/>
          <a:stretch/>
        </p:blipFill>
        <p:spPr bwMode="auto">
          <a:xfrm>
            <a:off x="6266767" y="4688734"/>
            <a:ext cx="1361873" cy="130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14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thletics" panose="02000000000000000000" pitchFamily="2" charset="0"/>
              </a:rPr>
              <a:t>Global </a:t>
            </a:r>
            <a:r>
              <a:rPr lang="nl-NL" sz="4800" b="1" dirty="0" err="1">
                <a:solidFill>
                  <a:schemeClr val="tx2">
                    <a:lumMod val="75000"/>
                  </a:schemeClr>
                </a:solidFill>
                <a:latin typeface="Athletics" panose="02000000000000000000" pitchFamily="2" charset="0"/>
              </a:rPr>
              <a:t>Risks</a:t>
            </a:r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thletics" panose="02000000000000000000" pitchFamily="2" charset="0"/>
              </a:rPr>
              <a:t> Report WEF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2B77F76-B6E0-4A86-A954-75A158280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683" y="1966940"/>
            <a:ext cx="6880634" cy="3373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5238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dest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20" y="2577850"/>
            <a:ext cx="11274960" cy="170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dirty="0"/>
              <a:t>Macro-analyse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C6EF534E-5C83-40FD-AD86-9BD101CB8698}"/>
              </a:ext>
            </a:extLst>
          </p:cNvPr>
          <p:cNvGrpSpPr/>
          <p:nvPr/>
        </p:nvGrpSpPr>
        <p:grpSpPr>
          <a:xfrm>
            <a:off x="6355365" y="2577850"/>
            <a:ext cx="5378115" cy="1702299"/>
            <a:chOff x="6472518" y="2103120"/>
            <a:chExt cx="5378115" cy="1702299"/>
          </a:xfrm>
        </p:grpSpPr>
        <p:pic>
          <p:nvPicPr>
            <p:cNvPr id="6" name="Picture 2" descr="Afbeeldingsresultaat voor destep">
              <a:extLst>
                <a:ext uri="{FF2B5EF4-FFF2-40B4-BE49-F238E27FC236}">
                  <a16:creationId xmlns:a16="http://schemas.microsoft.com/office/drawing/2014/main" id="{C99673FD-B17B-4C90-83E8-5EC3BA1E82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01"/>
            <a:stretch/>
          </p:blipFill>
          <p:spPr bwMode="auto">
            <a:xfrm>
              <a:off x="6472518" y="2103120"/>
              <a:ext cx="5378115" cy="1702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Afbeeldingsresultaat voor destep">
              <a:extLst>
                <a:ext uri="{FF2B5EF4-FFF2-40B4-BE49-F238E27FC236}">
                  <a16:creationId xmlns:a16="http://schemas.microsoft.com/office/drawing/2014/main" id="{BBD37F98-CB44-4F48-BB8C-E104C76CAB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87" b="52446"/>
            <a:stretch/>
          </p:blipFill>
          <p:spPr bwMode="auto">
            <a:xfrm>
              <a:off x="10124113" y="2103120"/>
              <a:ext cx="1726520" cy="809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Afbeeldingsresultaat voor destep">
              <a:extLst>
                <a:ext uri="{FF2B5EF4-FFF2-40B4-BE49-F238E27FC236}">
                  <a16:creationId xmlns:a16="http://schemas.microsoft.com/office/drawing/2014/main" id="{66805274-0A7A-4983-BFFB-7F248E445F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99" t="51002" r="31831" b="-776"/>
            <a:stretch/>
          </p:blipFill>
          <p:spPr bwMode="auto">
            <a:xfrm>
              <a:off x="6472518" y="2958131"/>
              <a:ext cx="1823207" cy="847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7516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t="1839" r="2663" b="1852"/>
          <a:stretch/>
        </p:blipFill>
        <p:spPr>
          <a:xfrm>
            <a:off x="1313232" y="408561"/>
            <a:ext cx="9134273" cy="556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50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/>
              <a:t>Hoe meet je het succes van een land?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nl-NL" b="1" dirty="0">
                <a:latin typeface="Corbel" panose="020B0503020204020204" pitchFamily="34" charset="0"/>
              </a:rPr>
              <a:t>“NOT EVERYTHING THAT CAN BE 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COUNTED</a:t>
            </a:r>
            <a:r>
              <a:rPr lang="nl-NL" b="1" dirty="0">
                <a:latin typeface="Corbel" panose="020B0503020204020204" pitchFamily="34" charset="0"/>
              </a:rPr>
              <a:t> COUNTS, AND NOT EVERYTHING THAT 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COUNTS</a:t>
            </a:r>
            <a:r>
              <a:rPr lang="nl-NL" b="1" dirty="0">
                <a:latin typeface="Corbel" panose="020B0503020204020204" pitchFamily="34" charset="0"/>
              </a:rPr>
              <a:t> CAN BE COUNTED”</a:t>
            </a:r>
          </a:p>
          <a:p>
            <a:endParaRPr lang="nl-NL" sz="3200" b="1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nl-NL" sz="32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Albert Einstein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7178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Hoe meet je de welvaart van een land?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Bruto nationaal product (BNP) of</a:t>
            </a:r>
          </a:p>
          <a:p>
            <a:pPr marL="0" indent="0">
              <a:buNone/>
            </a:pPr>
            <a:r>
              <a:rPr lang="nl-NL" dirty="0"/>
              <a:t>Gross </a:t>
            </a:r>
            <a:r>
              <a:rPr lang="nl-NL" dirty="0" err="1"/>
              <a:t>Domestic</a:t>
            </a:r>
            <a:r>
              <a:rPr lang="nl-NL" dirty="0"/>
              <a:t> Product (GDP) in het Engels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2" r="25458"/>
          <a:stretch/>
        </p:blipFill>
        <p:spPr>
          <a:xfrm>
            <a:off x="8004634" y="1690688"/>
            <a:ext cx="3349166" cy="344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4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95690"/>
          </a:xfrm>
        </p:spPr>
        <p:txBody>
          <a:bodyPr/>
          <a:lstStyle/>
          <a:p>
            <a:r>
              <a:rPr lang="nl-NL" dirty="0"/>
              <a:t>Bruto Nationaal Product (BNP)</a:t>
            </a:r>
            <a:br>
              <a:rPr lang="nl-NL" dirty="0"/>
            </a:br>
            <a:r>
              <a:rPr lang="nl-NL" sz="2800" dirty="0"/>
              <a:t>of Gross </a:t>
            </a:r>
            <a:r>
              <a:rPr lang="nl-NL" sz="2800" dirty="0" err="1"/>
              <a:t>Domestic</a:t>
            </a:r>
            <a:r>
              <a:rPr lang="nl-NL" sz="2800" dirty="0"/>
              <a:t> Product (GDP)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C068E08-07B7-4527-9995-F95EE79D1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245" y="2370231"/>
            <a:ext cx="4930555" cy="3295854"/>
          </a:xfrm>
          <a:prstGeom prst="rect">
            <a:avLst/>
          </a:prstGeo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7940FEE6-165F-46E2-9FB5-D0CBC8A59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0"/>
            <a:ext cx="5227773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55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financial growth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5"/>
          <a:stretch/>
        </p:blipFill>
        <p:spPr bwMode="auto">
          <a:xfrm>
            <a:off x="3144828" y="1127136"/>
            <a:ext cx="7775714" cy="496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industry whit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908862"/>
            <a:ext cx="3026158" cy="109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Meet het BNP echt de welvaart van een land?</a:t>
            </a:r>
            <a:endParaRPr lang="nl-NL" dirty="0"/>
          </a:p>
        </p:txBody>
      </p:sp>
      <p:pic>
        <p:nvPicPr>
          <p:cNvPr id="4" name="Picture 2" descr="http://plzcdn.com/resize/500-500/upload/0530e22dea41e24a039563139cdc215eZnYuanB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93" y="1408383"/>
            <a:ext cx="760308" cy="102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423" y="3429262"/>
            <a:ext cx="1368113" cy="102608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r="5141"/>
          <a:stretch/>
        </p:blipFill>
        <p:spPr>
          <a:xfrm>
            <a:off x="4861379" y="2093825"/>
            <a:ext cx="2153391" cy="133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1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4" ma:contentTypeDescription="Een nieuw document maken." ma:contentTypeScope="" ma:versionID="a3c3b2d2316bbff68d369b35dcdb8578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0dc031163889b163ad3cab64943a7718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8AD375F-7696-432A-BCB2-87F03E8AD1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349</Words>
  <Application>Microsoft Office PowerPoint</Application>
  <PresentationFormat>Breedbeeld</PresentationFormat>
  <Paragraphs>71</Paragraphs>
  <Slides>19</Slides>
  <Notes>8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7" baseType="lpstr">
      <vt:lpstr>Agency FB</vt:lpstr>
      <vt:lpstr>Arial</vt:lpstr>
      <vt:lpstr>Athletics</vt:lpstr>
      <vt:lpstr>Calibri</vt:lpstr>
      <vt:lpstr>Calibri Light</vt:lpstr>
      <vt:lpstr>Corbel</vt:lpstr>
      <vt:lpstr>Wingdings</vt:lpstr>
      <vt:lpstr>Kantoorthema</vt:lpstr>
      <vt:lpstr>PowerPoint-presentatie</vt:lpstr>
      <vt:lpstr>Sustainable Development Goals</vt:lpstr>
      <vt:lpstr>Global Risks Report WEF</vt:lpstr>
      <vt:lpstr>PowerPoint-presentatie</vt:lpstr>
      <vt:lpstr>PowerPoint-presentatie</vt:lpstr>
      <vt:lpstr>Hoe meet je het succes van een land?</vt:lpstr>
      <vt:lpstr>Hoe meet je de welvaart van een land?</vt:lpstr>
      <vt:lpstr>Bruto Nationaal Product (BNP) of Gross Domestic Product (GDP)</vt:lpstr>
      <vt:lpstr>Meet het BNP echt de welvaart van een land?</vt:lpstr>
      <vt:lpstr>PowerPoint-presentatie</vt:lpstr>
      <vt:lpstr>GOAL – van meer naar beter</vt:lpstr>
      <vt:lpstr>Hoe meet je welvaart van een land?  </vt:lpstr>
      <vt:lpstr>Doel van de Better life index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11</cp:revision>
  <dcterms:created xsi:type="dcterms:W3CDTF">2021-07-07T07:37:45Z</dcterms:created>
  <dcterms:modified xsi:type="dcterms:W3CDTF">2022-03-23T16:02:16Z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