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50B41B-DFC9-4D81-B51D-0D081FAC488E}" v="30" dt="2021-01-31T20:07:55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D97E9FFF-82B9-4ECD-A669-D3B197778052}"/>
    <pc:docChg chg="modSld">
      <pc:chgData name="Marieke Drabbe" userId="b9b1a049-6b87-453c-9d4e-1b3ea0ffd634" providerId="ADAL" clId="{D97E9FFF-82B9-4ECD-A669-D3B197778052}" dt="2020-01-06T09:41:32.412" v="3" actId="20577"/>
      <pc:docMkLst>
        <pc:docMk/>
      </pc:docMkLst>
      <pc:sldChg chg="modSp">
        <pc:chgData name="Marieke Drabbe" userId="b9b1a049-6b87-453c-9d4e-1b3ea0ffd634" providerId="ADAL" clId="{D97E9FFF-82B9-4ECD-A669-D3B197778052}" dt="2020-01-06T09:41:32.412" v="3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D97E9FFF-82B9-4ECD-A669-D3B197778052}" dt="2020-01-06T09:41:32.412" v="3" actId="20577"/>
          <ac:spMkLst>
            <pc:docMk/>
            <pc:sldMk cId="3786441761" sldId="256"/>
            <ac:spMk id="16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A88E667A-186A-47D4-9EC0-399E440BFD68}"/>
    <pc:docChg chg="modSld">
      <pc:chgData name="Marieke Drabbe" userId="b9b1a049-6b87-453c-9d4e-1b3ea0ffd634" providerId="ADAL" clId="{A88E667A-186A-47D4-9EC0-399E440BFD68}" dt="2020-09-22T08:46:23.195" v="13" actId="20577"/>
      <pc:docMkLst>
        <pc:docMk/>
      </pc:docMkLst>
      <pc:sldChg chg="modSp mod">
        <pc:chgData name="Marieke Drabbe" userId="b9b1a049-6b87-453c-9d4e-1b3ea0ffd634" providerId="ADAL" clId="{A88E667A-186A-47D4-9EC0-399E440BFD68}" dt="2020-09-22T08:46:23.195" v="13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A88E667A-186A-47D4-9EC0-399E440BFD68}" dt="2020-09-22T08:46:23.195" v="13" actId="20577"/>
          <ac:spMkLst>
            <pc:docMk/>
            <pc:sldMk cId="3786441761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A88E667A-186A-47D4-9EC0-399E440BFD68}" dt="2020-09-22T08:45:58.053" v="5" actId="20577"/>
          <ac:spMkLst>
            <pc:docMk/>
            <pc:sldMk cId="3786441761" sldId="256"/>
            <ac:spMk id="16" creationId="{00000000-0000-0000-0000-000000000000}"/>
          </ac:spMkLst>
        </pc:spChg>
      </pc:sldChg>
    </pc:docChg>
  </pc:docChgLst>
  <pc:docChgLst>
    <pc:chgData name="Marieke" userId="b9b1a049-6b87-453c-9d4e-1b3ea0ffd634" providerId="ADAL" clId="{5B50B41B-DFC9-4D81-B51D-0D081FAC488E}"/>
    <pc:docChg chg="custSel modSld">
      <pc:chgData name="Marieke" userId="b9b1a049-6b87-453c-9d4e-1b3ea0ffd634" providerId="ADAL" clId="{5B50B41B-DFC9-4D81-B51D-0D081FAC488E}" dt="2021-01-31T20:07:57.337" v="330" actId="1076"/>
      <pc:docMkLst>
        <pc:docMk/>
      </pc:docMkLst>
      <pc:sldChg chg="delSp modSp mod">
        <pc:chgData name="Marieke" userId="b9b1a049-6b87-453c-9d4e-1b3ea0ffd634" providerId="ADAL" clId="{5B50B41B-DFC9-4D81-B51D-0D081FAC488E}" dt="2021-01-31T20:07:57.337" v="330" actId="1076"/>
        <pc:sldMkLst>
          <pc:docMk/>
          <pc:sldMk cId="3786441761" sldId="256"/>
        </pc:sldMkLst>
        <pc:spChg chg="mod">
          <ac:chgData name="Marieke" userId="b9b1a049-6b87-453c-9d4e-1b3ea0ffd634" providerId="ADAL" clId="{5B50B41B-DFC9-4D81-B51D-0D081FAC488E}" dt="2021-01-31T20:04:53.051" v="221" actId="255"/>
          <ac:spMkLst>
            <pc:docMk/>
            <pc:sldMk cId="3786441761" sldId="256"/>
            <ac:spMk id="4" creationId="{00000000-0000-0000-0000-000000000000}"/>
          </ac:spMkLst>
        </pc:spChg>
        <pc:spChg chg="mod">
          <ac:chgData name="Marieke" userId="b9b1a049-6b87-453c-9d4e-1b3ea0ffd634" providerId="ADAL" clId="{5B50B41B-DFC9-4D81-B51D-0D081FAC488E}" dt="2021-01-31T20:04:45.075" v="219" actId="1076"/>
          <ac:spMkLst>
            <pc:docMk/>
            <pc:sldMk cId="3786441761" sldId="256"/>
            <ac:spMk id="5" creationId="{00000000-0000-0000-0000-000000000000}"/>
          </ac:spMkLst>
        </pc:spChg>
        <pc:spChg chg="mod">
          <ac:chgData name="Marieke" userId="b9b1a049-6b87-453c-9d4e-1b3ea0ffd634" providerId="ADAL" clId="{5B50B41B-DFC9-4D81-B51D-0D081FAC488E}" dt="2021-01-31T20:07:28.050" v="319" actId="1076"/>
          <ac:spMkLst>
            <pc:docMk/>
            <pc:sldMk cId="3786441761" sldId="256"/>
            <ac:spMk id="6" creationId="{00000000-0000-0000-0000-000000000000}"/>
          </ac:spMkLst>
        </pc:spChg>
        <pc:spChg chg="del mod">
          <ac:chgData name="Marieke" userId="b9b1a049-6b87-453c-9d4e-1b3ea0ffd634" providerId="ADAL" clId="{5B50B41B-DFC9-4D81-B51D-0D081FAC488E}" dt="2021-01-31T20:07:18.840" v="316" actId="478"/>
          <ac:spMkLst>
            <pc:docMk/>
            <pc:sldMk cId="3786441761" sldId="256"/>
            <ac:spMk id="7" creationId="{00000000-0000-0000-0000-000000000000}"/>
          </ac:spMkLst>
        </pc:spChg>
        <pc:spChg chg="mod">
          <ac:chgData name="Marieke" userId="b9b1a049-6b87-453c-9d4e-1b3ea0ffd634" providerId="ADAL" clId="{5B50B41B-DFC9-4D81-B51D-0D081FAC488E}" dt="2021-01-31T20:07:32.087" v="321" actId="14100"/>
          <ac:spMkLst>
            <pc:docMk/>
            <pc:sldMk cId="3786441761" sldId="256"/>
            <ac:spMk id="8" creationId="{00000000-0000-0000-0000-000000000000}"/>
          </ac:spMkLst>
        </pc:spChg>
        <pc:spChg chg="mod">
          <ac:chgData name="Marieke" userId="b9b1a049-6b87-453c-9d4e-1b3ea0ffd634" providerId="ADAL" clId="{5B50B41B-DFC9-4D81-B51D-0D081FAC488E}" dt="2021-01-31T20:07:55.461" v="329" actId="1076"/>
          <ac:spMkLst>
            <pc:docMk/>
            <pc:sldMk cId="3786441761" sldId="256"/>
            <ac:spMk id="9" creationId="{00000000-0000-0000-0000-000000000000}"/>
          </ac:spMkLst>
        </pc:spChg>
        <pc:picChg chg="mod">
          <ac:chgData name="Marieke" userId="b9b1a049-6b87-453c-9d4e-1b3ea0ffd634" providerId="ADAL" clId="{5B50B41B-DFC9-4D81-B51D-0D081FAC488E}" dt="2021-01-31T20:07:50.620" v="328" actId="1076"/>
          <ac:picMkLst>
            <pc:docMk/>
            <pc:sldMk cId="3786441761" sldId="256"/>
            <ac:picMk id="11" creationId="{00000000-0000-0000-0000-000000000000}"/>
          </ac:picMkLst>
        </pc:picChg>
        <pc:picChg chg="mod">
          <ac:chgData name="Marieke" userId="b9b1a049-6b87-453c-9d4e-1b3ea0ffd634" providerId="ADAL" clId="{5B50B41B-DFC9-4D81-B51D-0D081FAC488E}" dt="2021-01-31T20:07:46.246" v="327" actId="1076"/>
          <ac:picMkLst>
            <pc:docMk/>
            <pc:sldMk cId="3786441761" sldId="256"/>
            <ac:picMk id="12" creationId="{00000000-0000-0000-0000-000000000000}"/>
          </ac:picMkLst>
        </pc:picChg>
        <pc:picChg chg="del mod">
          <ac:chgData name="Marieke" userId="b9b1a049-6b87-453c-9d4e-1b3ea0ffd634" providerId="ADAL" clId="{5B50B41B-DFC9-4D81-B51D-0D081FAC488E}" dt="2021-01-31T20:07:19.893" v="317" actId="478"/>
          <ac:picMkLst>
            <pc:docMk/>
            <pc:sldMk cId="3786441761" sldId="256"/>
            <ac:picMk id="13" creationId="{00000000-0000-0000-0000-000000000000}"/>
          </ac:picMkLst>
        </pc:picChg>
        <pc:picChg chg="mod">
          <ac:chgData name="Marieke" userId="b9b1a049-6b87-453c-9d4e-1b3ea0ffd634" providerId="ADAL" clId="{5B50B41B-DFC9-4D81-B51D-0D081FAC488E}" dt="2021-01-31T20:07:57.337" v="330" actId="1076"/>
          <ac:picMkLst>
            <pc:docMk/>
            <pc:sldMk cId="3786441761" sldId="256"/>
            <ac:picMk id="14" creationId="{00000000-0000-0000-0000-000000000000}"/>
          </ac:picMkLst>
        </pc:picChg>
        <pc:picChg chg="mod">
          <ac:chgData name="Marieke" userId="b9b1a049-6b87-453c-9d4e-1b3ea0ffd634" providerId="ADAL" clId="{5B50B41B-DFC9-4D81-B51D-0D081FAC488E}" dt="2021-01-31T20:07:42.977" v="326" actId="1076"/>
          <ac:picMkLst>
            <pc:docMk/>
            <pc:sldMk cId="3786441761" sldId="256"/>
            <ac:picMk id="15" creationId="{00000000-0000-0000-0000-000000000000}"/>
          </ac:picMkLst>
        </pc:picChg>
        <pc:picChg chg="mod">
          <ac:chgData name="Marieke" userId="b9b1a049-6b87-453c-9d4e-1b3ea0ffd634" providerId="ADAL" clId="{5B50B41B-DFC9-4D81-B51D-0D081FAC488E}" dt="2021-01-31T20:05:03.157" v="224" actId="1076"/>
          <ac:picMkLst>
            <pc:docMk/>
            <pc:sldMk cId="3786441761" sldId="256"/>
            <ac:picMk id="20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E9F2FEDB-8E82-40DA-A26F-7BC56873B400}"/>
    <pc:docChg chg="modSld">
      <pc:chgData name="Marieke Drabbe" userId="b9b1a049-6b87-453c-9d4e-1b3ea0ffd634" providerId="ADAL" clId="{E9F2FEDB-8E82-40DA-A26F-7BC56873B400}" dt="2020-01-17T09:57:15.992" v="17" actId="20577"/>
      <pc:docMkLst>
        <pc:docMk/>
      </pc:docMkLst>
      <pc:sldChg chg="modSp">
        <pc:chgData name="Marieke Drabbe" userId="b9b1a049-6b87-453c-9d4e-1b3ea0ffd634" providerId="ADAL" clId="{E9F2FEDB-8E82-40DA-A26F-7BC56873B400}" dt="2020-01-17T09:57:15.992" v="17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E9F2FEDB-8E82-40DA-A26F-7BC56873B400}" dt="2020-01-17T09:57:15.992" v="17" actId="20577"/>
          <ac:spMkLst>
            <pc:docMk/>
            <pc:sldMk cId="3786441761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8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1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9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8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9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14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6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piktochart.com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canva.com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-29231" y="0"/>
            <a:ext cx="977652" cy="6858000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-30585" y="6529225"/>
            <a:ext cx="12222585" cy="328775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983794" cy="70643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6924" y="845868"/>
            <a:ext cx="4915393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</a:br>
            <a:r>
              <a:rPr lang="nl-NL" altLang="nl-NL" sz="1300" dirty="0"/>
              <a:t>Inzicht krijgen in het stage bedrijf.</a:t>
            </a:r>
          </a:p>
          <a:p>
            <a:r>
              <a:rPr lang="nl-NL" altLang="nl-NL" sz="1300" dirty="0"/>
              <a:t>Informatie kunnen presenteren aan anderen</a:t>
            </a:r>
            <a:r>
              <a:rPr lang="nl-NL" altLang="nl-NL" sz="1200" dirty="0"/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5707" y="1721509"/>
            <a:ext cx="4915393" cy="4108817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Leerproduct</a:t>
            </a: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Dit leerproduct is opgedeeld in 2 onderdelen. </a:t>
            </a: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1. Verslag van het bedrijf met daarin: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Naam &amp; plaats van het bedrijf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Ontstaan/ geschiedenis van het bedrijf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Beschrijving van het bedrijfstype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Primaire activiteiten van het bedrijf (bijv. produceren, verkopen, diensten verlenen)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Eigenaren en werknemers (leeftijd, opleiding, functie etc.)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Beschrijving van de dagelijkse werkzaamheden (aandachtspunten, handelingen etc.)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Geldende bedrijfsregels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Een overzicht van betrokken partijen (klanten, leveranciers, samenwerkingspartners etc.)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huidige activiteiten rondom duurzaamheid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omvang (omzet, aantal mensen)</a:t>
            </a:r>
          </a:p>
          <a:p>
            <a:pPr lvl="0"/>
            <a:endParaRPr lang="nl-NL" sz="1300" kern="0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2. Een </a:t>
            </a:r>
            <a:r>
              <a:rPr lang="nl-NL" sz="1300" kern="0" dirty="0" err="1">
                <a:solidFill>
                  <a:prstClr val="black"/>
                </a:solidFill>
                <a:ea typeface="Calibri" pitchFamily="34" charset="0"/>
                <a:cs typeface="Arial" charset="0"/>
              </a:rPr>
              <a:t>infographic</a:t>
            </a: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naar aanleiding van het verslag. Hiermee presenteer je je bedrijf aan je medestudenten tijdens je stage assessment.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01331" y="845868"/>
            <a:ext cx="4852686" cy="150810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r>
              <a:rPr lang="nl-NL" altLang="nl-NL" sz="1300" dirty="0"/>
              <a:t>Zoek uit welke informatie je nodig hebt en waar je deze kan halen. </a:t>
            </a:r>
          </a:p>
          <a:p>
            <a:r>
              <a:rPr lang="nl-NL" altLang="nl-NL" sz="1300" dirty="0"/>
              <a:t>Ga een gesprek aan met je stagebegeleider om de benodigde informatie te krijgen. </a:t>
            </a:r>
          </a:p>
          <a:p>
            <a:r>
              <a:rPr lang="nl-NL" altLang="nl-NL" sz="1300" dirty="0"/>
              <a:t>Verwerk de informatie in een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</a:t>
            </a:r>
          </a:p>
          <a:p>
            <a:r>
              <a:rPr lang="nl-NL" altLang="nl-NL" sz="1300" dirty="0"/>
              <a:t>De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is het middel waarmee je het bedrijf aan je medestudenten presenteert tijdens je stage assessment. 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101331" y="2614050"/>
            <a:ext cx="4852686" cy="110799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Bijeenkomsten en tijd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Dit</a:t>
            </a:r>
            <a:r>
              <a:rPr kumimoji="0" lang="nl-NL" sz="13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product maak je alleen.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Management lessen 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300" b="1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Deadline product: 19-04-2021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101331" y="3982123"/>
            <a:ext cx="4852686" cy="83189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Bronnen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/>
              <a:t>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maken met </a:t>
            </a:r>
            <a:r>
              <a:rPr lang="nl-NL" altLang="nl-NL" sz="1300" dirty="0" err="1">
                <a:hlinkClick r:id="rId3"/>
              </a:rPr>
              <a:t>Piktochart</a:t>
            </a:r>
            <a:endParaRPr lang="nl-NL" altLang="nl-NL" sz="1300" dirty="0"/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/>
              <a:t>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maken met </a:t>
            </a:r>
            <a:r>
              <a:rPr lang="nl-NL" altLang="nl-NL" sz="1300" dirty="0" err="1">
                <a:hlinkClick r:id="rId4"/>
              </a:rPr>
              <a:t>Canva</a:t>
            </a:r>
            <a:endParaRPr lang="nl-NL" altLang="nl-NL" sz="1300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1116134" y="706432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27541" y="1721509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811" y="862116"/>
            <a:ext cx="370192" cy="57875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12333" y="4009833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672811" y="2614050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2021_ST_3 Bedrijfspresentatie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996" y="4955987"/>
            <a:ext cx="2282988" cy="15183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369EAC-7E25-4D62-9065-FA0DC3FC46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D7B13A-3C96-4577-93BE-335AC6D073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2C6A981-038F-4059-894F-FF8D228C3E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228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</cp:lastModifiedBy>
  <cp:revision>10</cp:revision>
  <dcterms:created xsi:type="dcterms:W3CDTF">2017-12-05T09:58:56Z</dcterms:created>
  <dcterms:modified xsi:type="dcterms:W3CDTF">2021-01-31T20:08:01Z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