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516FF9-D623-4F8F-9F20-9474DDD316A3}" v="3" dt="2021-08-29T15:12:48.676"/>
    <p1510:client id="{ED52DD36-31AD-4AB7-8AA5-698B5EFF070E}" v="119" dt="2021-12-09T07:03:31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6E0099DA-3902-480A-A145-DBC50AF69E3B}"/>
    <pc:docChg chg="modSld">
      <pc:chgData name="Marieke Drabbe" userId="b9b1a049-6b87-453c-9d4e-1b3ea0ffd634" providerId="ADAL" clId="{6E0099DA-3902-480A-A145-DBC50AF69E3B}" dt="2019-11-18T13:16:52.260" v="120"/>
      <pc:docMkLst>
        <pc:docMk/>
      </pc:docMkLst>
      <pc:sldChg chg="addSp modSp">
        <pc:chgData name="Marieke Drabbe" userId="b9b1a049-6b87-453c-9d4e-1b3ea0ffd634" providerId="ADAL" clId="{6E0099DA-3902-480A-A145-DBC50AF69E3B}" dt="2019-11-18T13:16:52.260" v="120"/>
        <pc:sldMkLst>
          <pc:docMk/>
          <pc:sldMk cId="2511553166" sldId="257"/>
        </pc:sldMkLst>
        <pc:spChg chg="mod">
          <ac:chgData name="Marieke Drabbe" userId="b9b1a049-6b87-453c-9d4e-1b3ea0ffd634" providerId="ADAL" clId="{6E0099DA-3902-480A-A145-DBC50AF69E3B}" dt="2019-11-18T12:25:37.099" v="30" actId="1076"/>
          <ac:spMkLst>
            <pc:docMk/>
            <pc:sldMk cId="2511553166" sldId="257"/>
            <ac:spMk id="4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5:44.216" v="32" actId="14100"/>
          <ac:spMkLst>
            <pc:docMk/>
            <pc:sldMk cId="2511553166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4:40.952" v="9" actId="14100"/>
          <ac:spMkLst>
            <pc:docMk/>
            <pc:sldMk cId="2511553166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8:11.983" v="108" actId="1076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7:19.347" v="97" actId="14100"/>
          <ac:spMkLst>
            <pc:docMk/>
            <pc:sldMk cId="2511553166" sldId="257"/>
            <ac:spMk id="14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7:52.790" v="105" actId="20577"/>
          <ac:spMkLst>
            <pc:docMk/>
            <pc:sldMk cId="2511553166" sldId="257"/>
            <ac:spMk id="19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3:16:52.260" v="120"/>
          <ac:spMkLst>
            <pc:docMk/>
            <pc:sldMk cId="2511553166" sldId="257"/>
            <ac:spMk id="20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4:38.613" v="8" actId="1076"/>
          <ac:spMkLst>
            <pc:docMk/>
            <pc:sldMk cId="2511553166" sldId="257"/>
            <ac:spMk id="21" creationId="{00000000-0000-0000-0000-000000000000}"/>
          </ac:spMkLst>
        </pc:spChg>
        <pc:spChg chg="mod">
          <ac:chgData name="Marieke Drabbe" userId="b9b1a049-6b87-453c-9d4e-1b3ea0ffd634" providerId="ADAL" clId="{6E0099DA-3902-480A-A145-DBC50AF69E3B}" dt="2019-11-18T12:29:31.024" v="117" actId="1076"/>
          <ac:spMkLst>
            <pc:docMk/>
            <pc:sldMk cId="2511553166" sldId="257"/>
            <ac:spMk id="23" creationId="{00000000-0000-0000-0000-000000000000}"/>
          </ac:spMkLst>
        </pc:spChg>
        <pc:picChg chg="mod">
          <ac:chgData name="Marieke Drabbe" userId="b9b1a049-6b87-453c-9d4e-1b3ea0ffd634" providerId="ADAL" clId="{6E0099DA-3902-480A-A145-DBC50AF69E3B}" dt="2019-11-18T12:24:15.609" v="0" actId="1076"/>
          <ac:picMkLst>
            <pc:docMk/>
            <pc:sldMk cId="2511553166" sldId="257"/>
            <ac:picMk id="2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8:20.358" v="112" actId="1076"/>
          <ac:picMkLst>
            <pc:docMk/>
            <pc:sldMk cId="2511553166" sldId="257"/>
            <ac:picMk id="12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9:35.784" v="119" actId="1076"/>
          <ac:picMkLst>
            <pc:docMk/>
            <pc:sldMk cId="2511553166" sldId="257"/>
            <ac:picMk id="13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9:32.840" v="118" actId="1076"/>
          <ac:picMkLst>
            <pc:docMk/>
            <pc:sldMk cId="2511553166" sldId="257"/>
            <ac:picMk id="15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5:00.159" v="17" actId="14100"/>
          <ac:picMkLst>
            <pc:docMk/>
            <pc:sldMk cId="2511553166" sldId="257"/>
            <ac:picMk id="16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4:55.615" v="15" actId="14100"/>
          <ac:picMkLst>
            <pc:docMk/>
            <pc:sldMk cId="2511553166" sldId="257"/>
            <ac:picMk id="17" creationId="{00000000-0000-0000-0000-000000000000}"/>
          </ac:picMkLst>
        </pc:picChg>
        <pc:picChg chg="mod">
          <ac:chgData name="Marieke Drabbe" userId="b9b1a049-6b87-453c-9d4e-1b3ea0ffd634" providerId="ADAL" clId="{6E0099DA-3902-480A-A145-DBC50AF69E3B}" dt="2019-11-18T12:24:51.309" v="13" actId="14100"/>
          <ac:picMkLst>
            <pc:docMk/>
            <pc:sldMk cId="2511553166" sldId="257"/>
            <ac:picMk id="18" creationId="{00000000-0000-0000-0000-000000000000}"/>
          </ac:picMkLst>
        </pc:picChg>
        <pc:picChg chg="add mod">
          <ac:chgData name="Marieke Drabbe" userId="b9b1a049-6b87-453c-9d4e-1b3ea0ffd634" providerId="ADAL" clId="{6E0099DA-3902-480A-A145-DBC50AF69E3B}" dt="2019-11-18T12:27:23.042" v="98" actId="1076"/>
          <ac:picMkLst>
            <pc:docMk/>
            <pc:sldMk cId="2511553166" sldId="257"/>
            <ac:picMk id="22" creationId="{DE03BE66-E87A-4490-9BEC-683EB8145A2B}"/>
          </ac:picMkLst>
        </pc:picChg>
      </pc:sldChg>
    </pc:docChg>
  </pc:docChgLst>
  <pc:docChgLst>
    <pc:chgData name="Marieke Drabbe" userId="b9b1a049-6b87-453c-9d4e-1b3ea0ffd634" providerId="ADAL" clId="{8F516FF9-D623-4F8F-9F20-9474DDD316A3}"/>
    <pc:docChg chg="custSel modSld">
      <pc:chgData name="Marieke Drabbe" userId="b9b1a049-6b87-453c-9d4e-1b3ea0ffd634" providerId="ADAL" clId="{8F516FF9-D623-4F8F-9F20-9474DDD316A3}" dt="2021-08-29T15:13:50.374" v="98" actId="403"/>
      <pc:docMkLst>
        <pc:docMk/>
      </pc:docMkLst>
      <pc:sldChg chg="delSp modSp mod setBg">
        <pc:chgData name="Marieke Drabbe" userId="b9b1a049-6b87-453c-9d4e-1b3ea0ffd634" providerId="ADAL" clId="{8F516FF9-D623-4F8F-9F20-9474DDD316A3}" dt="2021-08-29T15:13:50.374" v="98" actId="403"/>
        <pc:sldMkLst>
          <pc:docMk/>
          <pc:sldMk cId="2511553166" sldId="257"/>
        </pc:sldMkLst>
        <pc:spChg chg="mod">
          <ac:chgData name="Marieke Drabbe" userId="b9b1a049-6b87-453c-9d4e-1b3ea0ffd634" providerId="ADAL" clId="{8F516FF9-D623-4F8F-9F20-9474DDD316A3}" dt="2021-08-29T15:12:36.852" v="34" actId="6549"/>
          <ac:spMkLst>
            <pc:docMk/>
            <pc:sldMk cId="2511553166" sldId="257"/>
            <ac:spMk id="4" creationId="{00000000-0000-0000-0000-000000000000}"/>
          </ac:spMkLst>
        </pc:spChg>
        <pc:spChg chg="del">
          <ac:chgData name="Marieke Drabbe" userId="b9b1a049-6b87-453c-9d4e-1b3ea0ffd634" providerId="ADAL" clId="{8F516FF9-D623-4F8F-9F20-9474DDD316A3}" dt="2021-08-29T15:12:21.310" v="1" actId="478"/>
          <ac:spMkLst>
            <pc:docMk/>
            <pc:sldMk cId="2511553166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8F516FF9-D623-4F8F-9F20-9474DDD316A3}" dt="2021-08-29T15:13:33.695" v="88" actId="207"/>
          <ac:spMkLst>
            <pc:docMk/>
            <pc:sldMk cId="2511553166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8F516FF9-D623-4F8F-9F20-9474DDD316A3}" dt="2021-08-29T15:13:50.374" v="98" actId="403"/>
          <ac:spMkLst>
            <pc:docMk/>
            <pc:sldMk cId="2511553166" sldId="257"/>
            <ac:spMk id="9" creationId="{00000000-0000-0000-0000-000000000000}"/>
          </ac:spMkLst>
        </pc:spChg>
        <pc:spChg chg="del">
          <ac:chgData name="Marieke Drabbe" userId="b9b1a049-6b87-453c-9d4e-1b3ea0ffd634" providerId="ADAL" clId="{8F516FF9-D623-4F8F-9F20-9474DDD316A3}" dt="2021-08-29T15:12:19.480" v="0" actId="478"/>
          <ac:spMkLst>
            <pc:docMk/>
            <pc:sldMk cId="2511553166" sldId="257"/>
            <ac:spMk id="14" creationId="{00000000-0000-0000-0000-000000000000}"/>
          </ac:spMkLst>
        </pc:spChg>
        <pc:spChg chg="mod">
          <ac:chgData name="Marieke Drabbe" userId="b9b1a049-6b87-453c-9d4e-1b3ea0ffd634" providerId="ADAL" clId="{8F516FF9-D623-4F8F-9F20-9474DDD316A3}" dt="2021-08-29T15:13:39.439" v="92" actId="207"/>
          <ac:spMkLst>
            <pc:docMk/>
            <pc:sldMk cId="2511553166" sldId="257"/>
            <ac:spMk id="19" creationId="{00000000-0000-0000-0000-000000000000}"/>
          </ac:spMkLst>
        </pc:spChg>
        <pc:spChg chg="mod">
          <ac:chgData name="Marieke Drabbe" userId="b9b1a049-6b87-453c-9d4e-1b3ea0ffd634" providerId="ADAL" clId="{8F516FF9-D623-4F8F-9F20-9474DDD316A3}" dt="2021-08-29T15:13:41.969" v="94" actId="207"/>
          <ac:spMkLst>
            <pc:docMk/>
            <pc:sldMk cId="2511553166" sldId="257"/>
            <ac:spMk id="20" creationId="{00000000-0000-0000-0000-000000000000}"/>
          </ac:spMkLst>
        </pc:spChg>
        <pc:spChg chg="mod">
          <ac:chgData name="Marieke Drabbe" userId="b9b1a049-6b87-453c-9d4e-1b3ea0ffd634" providerId="ADAL" clId="{8F516FF9-D623-4F8F-9F20-9474DDD316A3}" dt="2021-08-29T15:13:36.393" v="90" actId="207"/>
          <ac:spMkLst>
            <pc:docMk/>
            <pc:sldMk cId="2511553166" sldId="257"/>
            <ac:spMk id="21" creationId="{00000000-0000-0000-0000-000000000000}"/>
          </ac:spMkLst>
        </pc:spChg>
        <pc:spChg chg="mod">
          <ac:chgData name="Marieke Drabbe" userId="b9b1a049-6b87-453c-9d4e-1b3ea0ffd634" providerId="ADAL" clId="{8F516FF9-D623-4F8F-9F20-9474DDD316A3}" dt="2021-08-29T15:13:45.982" v="96" actId="207"/>
          <ac:spMkLst>
            <pc:docMk/>
            <pc:sldMk cId="2511553166" sldId="257"/>
            <ac:spMk id="23" creationId="{00000000-0000-0000-0000-000000000000}"/>
          </ac:spMkLst>
        </pc:spChg>
        <pc:picChg chg="del">
          <ac:chgData name="Marieke Drabbe" userId="b9b1a049-6b87-453c-9d4e-1b3ea0ffd634" providerId="ADAL" clId="{8F516FF9-D623-4F8F-9F20-9474DDD316A3}" dt="2021-08-29T15:12:51.618" v="39" actId="478"/>
          <ac:picMkLst>
            <pc:docMk/>
            <pc:sldMk cId="2511553166" sldId="257"/>
            <ac:picMk id="2" creationId="{00000000-0000-0000-0000-000000000000}"/>
          </ac:picMkLst>
        </pc:picChg>
        <pc:picChg chg="del">
          <ac:chgData name="Marieke Drabbe" userId="b9b1a049-6b87-453c-9d4e-1b3ea0ffd634" providerId="ADAL" clId="{8F516FF9-D623-4F8F-9F20-9474DDD316A3}" dt="2021-08-29T15:12:50.698" v="38" actId="478"/>
          <ac:picMkLst>
            <pc:docMk/>
            <pc:sldMk cId="2511553166" sldId="257"/>
            <ac:picMk id="3" creationId="{00000000-0000-0000-0000-000000000000}"/>
          </ac:picMkLst>
        </pc:picChg>
        <pc:picChg chg="mod">
          <ac:chgData name="Marieke Drabbe" userId="b9b1a049-6b87-453c-9d4e-1b3ea0ffd634" providerId="ADAL" clId="{8F516FF9-D623-4F8F-9F20-9474DDD316A3}" dt="2021-08-29T15:13:28.647" v="86" actId="1076"/>
          <ac:picMkLst>
            <pc:docMk/>
            <pc:sldMk cId="2511553166" sldId="257"/>
            <ac:picMk id="13" creationId="{00000000-0000-0000-0000-000000000000}"/>
          </ac:picMkLst>
        </pc:picChg>
        <pc:picChg chg="del">
          <ac:chgData name="Marieke Drabbe" userId="b9b1a049-6b87-453c-9d4e-1b3ea0ffd634" providerId="ADAL" clId="{8F516FF9-D623-4F8F-9F20-9474DDD316A3}" dt="2021-08-29T15:12:23.309" v="2" actId="478"/>
          <ac:picMkLst>
            <pc:docMk/>
            <pc:sldMk cId="2511553166" sldId="257"/>
            <ac:picMk id="22" creationId="{DE03BE66-E87A-4490-9BEC-683EB8145A2B}"/>
          </ac:picMkLst>
        </pc:picChg>
      </pc:sldChg>
    </pc:docChg>
  </pc:docChgLst>
  <pc:docChgLst>
    <pc:chgData name="Machiel Huizer" userId="S::m.huizer@yuverta.nl::0b4bf857-8aca-4d56-ad29-a5ba2f061b68" providerId="AD" clId="Web-{ED52DD36-31AD-4AB7-8AA5-698B5EFF070E}"/>
    <pc:docChg chg="modSld">
      <pc:chgData name="Machiel Huizer" userId="S::m.huizer@yuverta.nl::0b4bf857-8aca-4d56-ad29-a5ba2f061b68" providerId="AD" clId="Web-{ED52DD36-31AD-4AB7-8AA5-698B5EFF070E}" dt="2021-12-09T07:03:31.298" v="60" actId="20577"/>
      <pc:docMkLst>
        <pc:docMk/>
      </pc:docMkLst>
      <pc:sldChg chg="modSp">
        <pc:chgData name="Machiel Huizer" userId="S::m.huizer@yuverta.nl::0b4bf857-8aca-4d56-ad29-a5ba2f061b68" providerId="AD" clId="Web-{ED52DD36-31AD-4AB7-8AA5-698B5EFF070E}" dt="2021-12-09T07:03:31.298" v="60" actId="20577"/>
        <pc:sldMkLst>
          <pc:docMk/>
          <pc:sldMk cId="2511553166" sldId="257"/>
        </pc:sldMkLst>
        <pc:spChg chg="mod">
          <ac:chgData name="Machiel Huizer" userId="S::m.huizer@yuverta.nl::0b4bf857-8aca-4d56-ad29-a5ba2f061b68" providerId="AD" clId="Web-{ED52DD36-31AD-4AB7-8AA5-698B5EFF070E}" dt="2021-12-09T07:03:31.298" v="60" actId="20577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Machiel Huizer" userId="S::m.huizer@yuverta.nl::0b4bf857-8aca-4d56-ad29-a5ba2f061b68" providerId="AD" clId="Web-{ED52DD36-31AD-4AB7-8AA5-698B5EFF070E}" dt="2021-12-09T07:02:27.218" v="7" actId="20577"/>
          <ac:spMkLst>
            <pc:docMk/>
            <pc:sldMk cId="2511553166" sldId="257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57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6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17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67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47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6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76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94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84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1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85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87C5-006E-460A-978A-3D7B1DC14448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8651-8548-4ACF-AD63-12724B3B98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02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312664" y="76025"/>
            <a:ext cx="11078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/>
              <a:t>2122 MON LA3 VT </a:t>
            </a:r>
            <a:r>
              <a:rPr lang="nl-NL" sz="2800" err="1"/>
              <a:t>Concepting</a:t>
            </a:r>
            <a:r>
              <a:rPr lang="nl-NL" sz="2800"/>
              <a:t>, branding &amp; </a:t>
            </a:r>
            <a:r>
              <a:rPr lang="nl-NL" sz="2800" err="1"/>
              <a:t>imagineering</a:t>
            </a:r>
            <a:endParaRPr lang="nl-NL" sz="2000">
              <a:ea typeface="Calibri" pitchFamily="34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19036" y="748643"/>
            <a:ext cx="5402322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/>
              <a:t>Leerdoel </a:t>
            </a:r>
          </a:p>
          <a:p>
            <a:pPr lvl="0"/>
            <a:r>
              <a:rPr lang="nl-NL" sz="1100"/>
              <a:t>Kunnen omschrijven wat een vrijetijdsbedrijf/product aan </a:t>
            </a:r>
            <a:r>
              <a:rPr lang="nl-NL" sz="1100" err="1"/>
              <a:t>concepting</a:t>
            </a:r>
            <a:r>
              <a:rPr lang="nl-NL" sz="1100"/>
              <a:t>, branding en </a:t>
            </a:r>
            <a:r>
              <a:rPr lang="nl-NL" sz="1100" err="1"/>
              <a:t>imagineering</a:t>
            </a:r>
            <a:r>
              <a:rPr lang="nl-NL" sz="1100"/>
              <a:t> doet. Je bent in staat om je mening over het bedrijf/product te motiveren.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772020" y="3115638"/>
            <a:ext cx="3933074" cy="6155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en-US" sz="1100" b="1" err="1">
                <a:latin typeface="Arial"/>
                <a:ea typeface="ＭＳ Ｐゴシック"/>
                <a:cs typeface="Arial"/>
              </a:rPr>
              <a:t>Zie</a:t>
            </a:r>
            <a:r>
              <a:rPr lang="en-US" sz="1100" b="1">
                <a:latin typeface="Arial"/>
                <a:ea typeface="ＭＳ Ｐゴシック"/>
                <a:cs typeface="Arial"/>
              </a:rPr>
              <a:t> lessen VT</a:t>
            </a:r>
            <a:endParaRPr lang="en-US" sz="1100" b="1">
              <a:solidFill>
                <a:srgbClr val="FF0000"/>
              </a:solidFill>
              <a:latin typeface="Arial"/>
              <a:ea typeface="ＭＳ Ｐゴシック"/>
              <a:cs typeface="Arial"/>
            </a:endParaRPr>
          </a:p>
          <a:p>
            <a:pPr>
              <a:defRPr/>
            </a:pPr>
            <a:r>
              <a:rPr lang="en-US" sz="1100" b="1">
                <a:solidFill>
                  <a:srgbClr val="FF0000"/>
                </a:solidFill>
                <a:ea typeface="Calibri" pitchFamily="34" charset="0"/>
                <a:cs typeface="Arial" charset="0"/>
              </a:rPr>
              <a:t> </a:t>
            </a:r>
            <a:endParaRPr lang="nl-NL" sz="1100" b="1">
              <a:solidFill>
                <a:srgbClr val="FF0000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314" y="751105"/>
            <a:ext cx="363917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089" y="3167571"/>
            <a:ext cx="315289" cy="29079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5"/>
          <a:srcRect l="17050" t="33024" r="61669" b="30375"/>
          <a:stretch/>
        </p:blipFill>
        <p:spPr>
          <a:xfrm>
            <a:off x="7355165" y="2340064"/>
            <a:ext cx="292213" cy="263054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401" y="3619960"/>
            <a:ext cx="299030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4401" y="1702251"/>
            <a:ext cx="256221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8"/>
          <a:srcRect l="21805" r="10840"/>
          <a:stretch/>
        </p:blipFill>
        <p:spPr>
          <a:xfrm>
            <a:off x="914401" y="749883"/>
            <a:ext cx="314974" cy="412425"/>
          </a:xfrm>
          <a:prstGeom prst="rect">
            <a:avLst/>
          </a:prstGeom>
        </p:spPr>
      </p:pic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312664" y="3613546"/>
            <a:ext cx="5408693" cy="2800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/>
              <a:t>Stappen</a:t>
            </a:r>
            <a:r>
              <a:rPr lang="nl-NL" sz="1100" b="1">
                <a:solidFill>
                  <a:srgbClr val="CCFF33"/>
                </a:solidFill>
              </a:rPr>
              <a:t>	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>
              <a:ea typeface="Calibri" pitchFamily="34" charset="0"/>
              <a:cs typeface="Arial" charset="0"/>
            </a:endParaRPr>
          </a:p>
          <a:p>
            <a:pPr marL="180975" indent="-180975">
              <a:buFontTx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Je kiest een vrijetijdsbedrijf uit met een duidelijke uitstraling</a:t>
            </a:r>
          </a:p>
          <a:p>
            <a:pPr marL="180975" indent="-180975">
              <a:buFontTx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Je onderzoekt wat de brand is en beschrijft deze. Je geeft o.a. antwoord op de volgende vragen; Wat is het merk? Wat willen ze uitstralen? Wie trekken ze hiermee aan? Waarom is dit merk op in het leven geroepen? Wat maakt het merk uniek?</a:t>
            </a:r>
          </a:p>
          <a:p>
            <a:pPr marL="180975" indent="-180975">
              <a:buFontTx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Je onderzoekt de doelgroep. Wat vinden ze leuk? Wie zijn het? Kenmerken. Etc. </a:t>
            </a:r>
          </a:p>
          <a:p>
            <a:pPr marL="180975" indent="-180975">
              <a:buFontTx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Je kijkt naar de producten van het bedrijf en legt de beleving van deze producten naast de belevingsbouwstenen.</a:t>
            </a:r>
          </a:p>
          <a:p>
            <a:pPr marL="180975" indent="-180975">
              <a:buFontTx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Wat kan het bedrijf beter doen? Dit werk je uit in een onderbouwd advies.</a:t>
            </a:r>
          </a:p>
          <a:p>
            <a:pPr marL="180975" indent="-180975">
              <a:buFontTx/>
              <a:buChar char="•"/>
            </a:pPr>
            <a:r>
              <a:rPr lang="en-US" sz="1100">
                <a:ea typeface="Calibri" pitchFamily="34" charset="0"/>
                <a:cs typeface="Arial" charset="0"/>
              </a:rPr>
              <a:t>Je </a:t>
            </a:r>
            <a:r>
              <a:rPr lang="nl-NL" sz="1100">
                <a:ea typeface="Calibri" pitchFamily="34" charset="0"/>
                <a:cs typeface="Arial" charset="0"/>
              </a:rPr>
              <a:t>zoekt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nl-NL" sz="1100">
                <a:ea typeface="Calibri" pitchFamily="34" charset="0"/>
                <a:cs typeface="Arial" charset="0"/>
              </a:rPr>
              <a:t>goede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nl-NL" sz="1100">
                <a:ea typeface="Calibri" pitchFamily="34" charset="0"/>
                <a:cs typeface="Arial" charset="0"/>
              </a:rPr>
              <a:t>voorbeelden</a:t>
            </a:r>
            <a:r>
              <a:rPr lang="en-US" sz="1100">
                <a:ea typeface="Calibri" pitchFamily="34" charset="0"/>
                <a:cs typeface="Arial" charset="0"/>
              </a:rPr>
              <a:t> van storytelling. </a:t>
            </a:r>
            <a:r>
              <a:rPr lang="en-US" sz="1100" err="1">
                <a:ea typeface="Calibri" pitchFamily="34" charset="0"/>
                <a:cs typeface="Arial" charset="0"/>
              </a:rPr>
              <a:t>Daarna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en-US" sz="1100" err="1">
                <a:ea typeface="Calibri" pitchFamily="34" charset="0"/>
                <a:cs typeface="Arial" charset="0"/>
              </a:rPr>
              <a:t>ga</a:t>
            </a:r>
            <a:r>
              <a:rPr lang="en-US" sz="1100">
                <a:ea typeface="Calibri" pitchFamily="34" charset="0"/>
                <a:cs typeface="Arial" charset="0"/>
              </a:rPr>
              <a:t> je </a:t>
            </a:r>
            <a:r>
              <a:rPr lang="en-US" sz="1100" err="1">
                <a:ea typeface="Calibri" pitchFamily="34" charset="0"/>
                <a:cs typeface="Arial" charset="0"/>
              </a:rPr>
              <a:t>zelf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en-US" sz="1100" err="1">
                <a:ea typeface="Calibri" pitchFamily="34" charset="0"/>
                <a:cs typeface="Arial" charset="0"/>
              </a:rPr>
              <a:t>aan</a:t>
            </a:r>
            <a:r>
              <a:rPr lang="en-US" sz="1100">
                <a:ea typeface="Calibri" pitchFamily="34" charset="0"/>
                <a:cs typeface="Arial" charset="0"/>
              </a:rPr>
              <a:t> de slag met </a:t>
            </a:r>
            <a:r>
              <a:rPr lang="en-US" sz="1100" err="1">
                <a:ea typeface="Calibri" pitchFamily="34" charset="0"/>
                <a:cs typeface="Arial" charset="0"/>
              </a:rPr>
              <a:t>een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nl-NL" sz="1100">
                <a:ea typeface="Calibri" pitchFamily="34" charset="0"/>
                <a:cs typeface="Arial" charset="0"/>
              </a:rPr>
              <a:t>aansprekende</a:t>
            </a:r>
            <a:r>
              <a:rPr lang="en-US" sz="1100">
                <a:ea typeface="Calibri" pitchFamily="34" charset="0"/>
                <a:cs typeface="Arial" charset="0"/>
              </a:rPr>
              <a:t> storytelling. Je </a:t>
            </a:r>
            <a:r>
              <a:rPr lang="en-US" sz="1100" err="1">
                <a:ea typeface="Calibri" pitchFamily="34" charset="0"/>
                <a:cs typeface="Arial" charset="0"/>
              </a:rPr>
              <a:t>zorgt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en-US" sz="1100" err="1">
                <a:ea typeface="Calibri" pitchFamily="34" charset="0"/>
                <a:cs typeface="Arial" charset="0"/>
              </a:rPr>
              <a:t>ervoor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en-US" sz="1100" err="1">
                <a:ea typeface="Calibri" pitchFamily="34" charset="0"/>
                <a:cs typeface="Arial" charset="0"/>
              </a:rPr>
              <a:t>dat</a:t>
            </a:r>
            <a:r>
              <a:rPr lang="en-US" sz="1100">
                <a:ea typeface="Calibri" pitchFamily="34" charset="0"/>
                <a:cs typeface="Arial" charset="0"/>
              </a:rPr>
              <a:t> je storytelling </a:t>
            </a:r>
            <a:r>
              <a:rPr lang="en-US" sz="1100" err="1">
                <a:ea typeface="Calibri" pitchFamily="34" charset="0"/>
                <a:cs typeface="Arial" charset="0"/>
              </a:rPr>
              <a:t>voldoet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en-US" sz="1100" err="1">
                <a:ea typeface="Calibri" pitchFamily="34" charset="0"/>
                <a:cs typeface="Arial" charset="0"/>
              </a:rPr>
              <a:t>aan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en-US" sz="1100" err="1">
                <a:ea typeface="Calibri" pitchFamily="34" charset="0"/>
                <a:cs typeface="Arial" charset="0"/>
              </a:rPr>
              <a:t>alle</a:t>
            </a:r>
            <a:r>
              <a:rPr lang="en-US" sz="1100">
                <a:ea typeface="Calibri" pitchFamily="34" charset="0"/>
                <a:cs typeface="Arial" charset="0"/>
              </a:rPr>
              <a:t> </a:t>
            </a:r>
            <a:r>
              <a:rPr lang="nl-NL" sz="1100">
                <a:ea typeface="Calibri" pitchFamily="34" charset="0"/>
                <a:cs typeface="Arial" charset="0"/>
              </a:rPr>
              <a:t>voorwaarden</a:t>
            </a:r>
            <a:r>
              <a:rPr lang="en-US" sz="1100">
                <a:ea typeface="Calibri" pitchFamily="34" charset="0"/>
                <a:cs typeface="Arial" charset="0"/>
              </a:rPr>
              <a:t> van </a:t>
            </a:r>
            <a:r>
              <a:rPr lang="en-US" sz="1100" err="1">
                <a:ea typeface="Calibri" pitchFamily="34" charset="0"/>
                <a:cs typeface="Arial" charset="0"/>
              </a:rPr>
              <a:t>goede</a:t>
            </a:r>
            <a:r>
              <a:rPr lang="en-US" sz="1100">
                <a:ea typeface="Calibri" pitchFamily="34" charset="0"/>
                <a:cs typeface="Arial" charset="0"/>
              </a:rPr>
              <a:t> storytelling. </a:t>
            </a:r>
            <a:endParaRPr lang="nl-NL" sz="1100">
              <a:ea typeface="Calibri" pitchFamily="34" charset="0"/>
              <a:cs typeface="Arial" charset="0"/>
            </a:endParaRPr>
          </a:p>
          <a:p>
            <a:pPr marL="180975" indent="-180975">
              <a:buFontTx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Je bedenkt zelf een oneliner voor het concept</a:t>
            </a:r>
          </a:p>
          <a:p>
            <a:pPr marL="180975" indent="-180975">
              <a:buFontTx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Zorg dat je document ook bij het merk past. Gebruik afbeeldingen, </a:t>
            </a:r>
            <a:r>
              <a:rPr lang="nl-NL" sz="1100" err="1">
                <a:ea typeface="Calibri" pitchFamily="34" charset="0"/>
                <a:cs typeface="Arial" charset="0"/>
              </a:rPr>
              <a:t>moodboards</a:t>
            </a:r>
            <a:r>
              <a:rPr lang="nl-NL" sz="1100">
                <a:ea typeface="Calibri" pitchFamily="34" charset="0"/>
                <a:cs typeface="Arial" charset="0"/>
              </a:rPr>
              <a:t>, foto`s etc. om je verhaal duidelijk over te brengen. 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7772020" y="749883"/>
            <a:ext cx="3933074" cy="14619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Dit product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Je wordt een groepje feedback </a:t>
            </a:r>
            <a:r>
              <a:rPr lang="nl-NL" sz="1100" err="1">
                <a:ea typeface="Calibri" pitchFamily="34" charset="0"/>
                <a:cs typeface="Arial" charset="0"/>
              </a:rPr>
              <a:t>friends</a:t>
            </a:r>
            <a:r>
              <a:rPr lang="nl-NL" sz="1100">
                <a:ea typeface="Calibri" pitchFamily="34" charset="0"/>
                <a:cs typeface="Arial" charset="0"/>
              </a:rPr>
              <a:t>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Beschrijf in je reflectieverslag hoe je het feedback geven ervaren hebt. 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312665" y="1673263"/>
            <a:ext cx="5408693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/>
              <a:t>Product </a:t>
            </a:r>
            <a:r>
              <a:rPr lang="nl-NL" sz="1100" b="1">
                <a:solidFill>
                  <a:srgbClr val="0099FF"/>
                </a:solidFill>
              </a:rPr>
              <a:t>	</a:t>
            </a:r>
          </a:p>
          <a:p>
            <a:pPr marL="342900" indent="-342900"/>
            <a:r>
              <a:rPr lang="nl-NL" sz="1100">
                <a:ea typeface="Calibri" pitchFamily="34" charset="0"/>
                <a:cs typeface="Arial" charset="0"/>
              </a:rPr>
              <a:t>Een document met daarin een omschrijving van de volgende onderdelen:</a:t>
            </a:r>
          </a:p>
          <a:p>
            <a:pPr marL="342900" indent="-342900">
              <a:buAutoNum type="arabicPeriod"/>
            </a:pPr>
            <a:r>
              <a:rPr lang="nl-NL" sz="1100">
                <a:ea typeface="Calibri" pitchFamily="34" charset="0"/>
                <a:cs typeface="Arial" charset="0"/>
              </a:rPr>
              <a:t>Beschrijving van het bedrijf/product</a:t>
            </a:r>
          </a:p>
          <a:p>
            <a:pPr marL="342900" indent="-342900">
              <a:buAutoNum type="arabicPeriod"/>
            </a:pPr>
            <a:r>
              <a:rPr lang="nl-NL" sz="1100">
                <a:ea typeface="Calibri" pitchFamily="34" charset="0"/>
                <a:cs typeface="Arial" charset="0"/>
              </a:rPr>
              <a:t>Merkbeschrijving, merkpositionering, merkrelevantie</a:t>
            </a:r>
          </a:p>
          <a:p>
            <a:pPr marL="342900" indent="-342900">
              <a:buFontTx/>
              <a:buAutoNum type="arabicPeriod"/>
            </a:pPr>
            <a:r>
              <a:rPr lang="nl-NL" sz="1100" err="1">
                <a:ea typeface="Calibri" pitchFamily="34" charset="0"/>
                <a:cs typeface="Arial" charset="0"/>
              </a:rPr>
              <a:t>Doelgroepbeschrijving</a:t>
            </a:r>
            <a:endParaRPr lang="nl-NL" sz="1100">
              <a:ea typeface="Calibri" pitchFamily="34" charset="0"/>
              <a:cs typeface="Arial" charset="0"/>
            </a:endParaRPr>
          </a:p>
          <a:p>
            <a:pPr marL="342900" indent="-342900">
              <a:buAutoNum type="arabicPeriod"/>
            </a:pPr>
            <a:r>
              <a:rPr lang="nl-NL" sz="1100">
                <a:ea typeface="Calibri" pitchFamily="34" charset="0"/>
                <a:cs typeface="Arial" charset="0"/>
              </a:rPr>
              <a:t>Toepassing belevingsbouwstenen </a:t>
            </a:r>
          </a:p>
          <a:p>
            <a:pPr marL="342900" indent="-342900">
              <a:buAutoNum type="arabicPeriod"/>
            </a:pPr>
            <a:r>
              <a:rPr lang="en-US" sz="1100" err="1">
                <a:ea typeface="Calibri" pitchFamily="34" charset="0"/>
                <a:cs typeface="Arial" charset="0"/>
              </a:rPr>
              <a:t>Toepassing</a:t>
            </a:r>
            <a:r>
              <a:rPr lang="en-US" sz="1100">
                <a:ea typeface="Calibri" pitchFamily="34" charset="0"/>
                <a:cs typeface="Arial" charset="0"/>
              </a:rPr>
              <a:t> Storytelling </a:t>
            </a:r>
          </a:p>
          <a:p>
            <a:pPr marL="342900" indent="-342900">
              <a:buAutoNum type="arabicPeriod"/>
            </a:pPr>
            <a:r>
              <a:rPr lang="nl-NL" sz="1100">
                <a:ea typeface="Calibri" pitchFamily="34" charset="0"/>
                <a:cs typeface="Arial" charset="0"/>
              </a:rPr>
              <a:t>Toepassing Oneliner</a:t>
            </a:r>
          </a:p>
          <a:p>
            <a:pPr marL="342900" indent="-342900">
              <a:buAutoNum type="arabicPeriod"/>
            </a:pPr>
            <a:r>
              <a:rPr lang="nl-NL" sz="1100">
                <a:ea typeface="Calibri" pitchFamily="34" charset="0"/>
                <a:cs typeface="Arial" charset="0"/>
              </a:rPr>
              <a:t>Advies op punt 2 tot en met 6 (</a:t>
            </a:r>
            <a:r>
              <a:rPr lang="nl-NL" sz="1100" err="1">
                <a:ea typeface="Calibri" pitchFamily="34" charset="0"/>
                <a:cs typeface="Arial" charset="0"/>
              </a:rPr>
              <a:t>textueel</a:t>
            </a:r>
            <a:r>
              <a:rPr lang="nl-NL" sz="1100">
                <a:ea typeface="Calibri" pitchFamily="34" charset="0"/>
                <a:cs typeface="Arial" charset="0"/>
              </a:rPr>
              <a:t> en visueel)</a:t>
            </a:r>
          </a:p>
          <a:p>
            <a:pPr marL="342900" indent="-342900">
              <a:buAutoNum type="arabicPeriod"/>
            </a:pPr>
            <a:r>
              <a:rPr lang="nl-NL" sz="1100">
                <a:ea typeface="Calibri" pitchFamily="34" charset="0"/>
                <a:cs typeface="Arial" charset="0"/>
              </a:rPr>
              <a:t>Uitwerking van een passend concept.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772020" y="2340064"/>
            <a:ext cx="3933074" cy="6155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>
                <a:ea typeface="Calibri" pitchFamily="34" charset="0"/>
                <a:cs typeface="Arial" charset="0"/>
              </a:rPr>
              <a:t>Bijeenkomsten &amp; Tijd</a:t>
            </a:r>
          </a:p>
          <a:p>
            <a:pPr marL="0" indent="0">
              <a:defRPr/>
            </a:pPr>
            <a:r>
              <a:rPr lang="nl-NL" sz="1100">
                <a:ea typeface="Calibri" pitchFamily="34" charset="0"/>
                <a:cs typeface="Arial" charset="0"/>
              </a:rPr>
              <a:t>Specialisatie lessen Vrijetijd</a:t>
            </a:r>
          </a:p>
          <a:p>
            <a:pPr marL="0" indent="0">
              <a:defRPr/>
            </a:pPr>
            <a:r>
              <a:rPr lang="nl-NL" sz="1100">
                <a:latin typeface="Arial"/>
                <a:ea typeface="Calibri" pitchFamily="34" charset="0"/>
                <a:cs typeface="Arial"/>
              </a:rPr>
              <a:t>Deadline: 11-01-22</a:t>
            </a:r>
          </a:p>
        </p:txBody>
      </p:sp>
    </p:spTree>
    <p:extLst>
      <p:ext uri="{BB962C8B-B14F-4D97-AF65-F5344CB8AC3E}">
        <p14:creationId xmlns:p14="http://schemas.microsoft.com/office/powerpoint/2010/main" val="25115531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AA4D1C-B5FB-46FE-B1A6-BF32EBB975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E2DBE6-041A-40AF-BB34-2129B5BEFD48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7A2BDD6-E187-4ED3-AB99-2E52208DC45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revision>1</cp:revision>
  <dcterms:created xsi:type="dcterms:W3CDTF">2016-09-05T11:28:03Z</dcterms:created>
  <dcterms:modified xsi:type="dcterms:W3CDTF">2021-12-09T07:03:48Z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Order">
    <vt:r8>3280800</vt:r8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