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1" r:id="rId3"/>
    <p:sldId id="273" r:id="rId4"/>
    <p:sldId id="291" r:id="rId5"/>
    <p:sldId id="280" r:id="rId6"/>
    <p:sldId id="274" r:id="rId7"/>
    <p:sldId id="298" r:id="rId8"/>
    <p:sldId id="275" r:id="rId9"/>
    <p:sldId id="292" r:id="rId10"/>
    <p:sldId id="293" r:id="rId11"/>
    <p:sldId id="294" r:id="rId12"/>
    <p:sldId id="296" r:id="rId13"/>
    <p:sldId id="290" r:id="rId14"/>
    <p:sldId id="295" r:id="rId15"/>
    <p:sldId id="28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90" d="100"/>
          <a:sy n="90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49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8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9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60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38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8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1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11/22/2020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58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797" r:id="rId6"/>
    <p:sldLayoutId id="2147483793" r:id="rId7"/>
    <p:sldLayoutId id="2147483794" r:id="rId8"/>
    <p:sldLayoutId id="2147483795" r:id="rId9"/>
    <p:sldLayoutId id="2147483796" r:id="rId10"/>
    <p:sldLayoutId id="21474837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wMrMrYnImI?feature=oembed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TuFvQ7r8AM?start=141&amp;feature=oembed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eachers-tool-prod.s3.amazonaws.com/uploads/2020/05/ganaar-oxl18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6641E2-BB90-49B4-A49B-E65699AC9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nl-NL" dirty="0"/>
              <a:t>Les 9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DDA1AD-D92B-47FF-BADE-32B893A73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nl-NL" dirty="0"/>
              <a:t>Keuzedeel Ondernemend Gedrag</a:t>
            </a:r>
          </a:p>
          <a:p>
            <a:r>
              <a:rPr lang="nl-NL" dirty="0"/>
              <a:t>Mevrouw van Gorp-Mensch</a:t>
            </a:r>
          </a:p>
          <a:p>
            <a:endParaRPr lang="nl-NL" dirty="0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FEB33B"/>
          </a:solidFill>
          <a:ln w="38100" cap="rnd">
            <a:solidFill>
              <a:srgbClr val="FEB33B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757C6D-F43C-4684-944A-90D7901112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784" r="2728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23624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6BD48-DFC6-4327-9319-DDD033D48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0DCFAA9-AFE9-4AB5-9075-BE5A196A2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 9">
            <a:extLst>
              <a:ext uri="{FF2B5EF4-FFF2-40B4-BE49-F238E27FC236}">
                <a16:creationId xmlns:a16="http://schemas.microsoft.com/office/drawing/2014/main" id="{F603773D-9780-4230-B6C7-2AB9B7F36C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969888"/>
              </p:ext>
            </p:extLst>
          </p:nvPr>
        </p:nvGraphicFramePr>
        <p:xfrm>
          <a:off x="709723" y="365125"/>
          <a:ext cx="10772554" cy="2918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2554">
                  <a:extLst>
                    <a:ext uri="{9D8B030D-6E8A-4147-A177-3AD203B41FA5}">
                      <a16:colId xmlns:a16="http://schemas.microsoft.com/office/drawing/2014/main" val="3532917579"/>
                    </a:ext>
                  </a:extLst>
                </a:gridCol>
              </a:tblGrid>
              <a:tr h="459754">
                <a:tc>
                  <a:txBody>
                    <a:bodyPr/>
                    <a:lstStyle/>
                    <a:p>
                      <a:r>
                        <a:rPr lang="nl-NL" dirty="0"/>
                        <a:t>BEOORDELINGSCRITERIA CHALLENGE 3 (DE AANPAK: Lerende houding)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2251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leert van je fouten en 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10769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bent aanspreekbaar op je gedrag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5347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toont interesse in anderen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19875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staat open voor nieuwe ideeën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3742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wil jezelf verder ontwikkelen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6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691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8386F7-D4C4-4C79-A885-6DB192C7E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Oefening voor je portfolio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FD9142-42AB-4D3D-A9F6-AEFF40C64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1309" y="2312155"/>
            <a:ext cx="7882491" cy="3686175"/>
          </a:xfrm>
        </p:spPr>
        <p:txBody>
          <a:bodyPr>
            <a:normAutofit/>
          </a:bodyPr>
          <a:lstStyle/>
          <a:p>
            <a:pPr marL="3657600" lvl="8" indent="0">
              <a:buNone/>
            </a:pPr>
            <a:r>
              <a:rPr lang="nl-NL" sz="2800" dirty="0"/>
              <a:t>Werk dit voor jezelf uit in je portfolio. Je krijgt hier nu in de les de tijd voor om je opdracht</a:t>
            </a:r>
            <a:br>
              <a:rPr lang="nl-NL" sz="2800" dirty="0"/>
            </a:br>
            <a:r>
              <a:rPr lang="nl-NL" sz="2800" dirty="0"/>
              <a:t>uit te werken. Je mag ervoor kiezen om dit uit te werken in verslag, video, foto’s met steekwoorden of een andere manier die bij jou past. Zolang de 5 vragen en de antwoorden hierop maar duidelijk worden.</a:t>
            </a: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5462C30-8751-44DC-9D06-F07EA4AB4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9384"/>
            <a:ext cx="58864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58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CF0D4-59F6-490B-A63B-CA85BD8B6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Ideeën opdoen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5A345A-6CB8-4D3E-9E7A-117231A08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Lees onderstaande pagina’s en bekijk de opdrachten die als suggestie bij de </a:t>
            </a:r>
            <a:r>
              <a:rPr lang="nl-NL" dirty="0" err="1"/>
              <a:t>challenge</a:t>
            </a:r>
            <a:r>
              <a:rPr lang="nl-NL" dirty="0"/>
              <a:t> staan.</a:t>
            </a:r>
          </a:p>
          <a:p>
            <a:r>
              <a:rPr lang="nl-NL" dirty="0"/>
              <a:t>Maak een verbeterplan voor je sportclub blz. 89-92</a:t>
            </a:r>
          </a:p>
          <a:p>
            <a:r>
              <a:rPr lang="nl-NL" dirty="0"/>
              <a:t>Maak een verbeterplan voor je werk blz. 93-96</a:t>
            </a:r>
          </a:p>
          <a:p>
            <a:pPr marL="0" indent="0">
              <a:buNone/>
            </a:pPr>
            <a:r>
              <a:rPr lang="nl-NL" dirty="0"/>
              <a:t>Omcirkel de opdrachten die jou interessant lijken en noteer de ideeën die in je opkomen.</a:t>
            </a:r>
          </a:p>
        </p:txBody>
      </p:sp>
    </p:spTree>
    <p:extLst>
      <p:ext uri="{BB962C8B-B14F-4D97-AF65-F5344CB8AC3E}">
        <p14:creationId xmlns:p14="http://schemas.microsoft.com/office/powerpoint/2010/main" val="1757450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 jij </a:t>
            </a:r>
            <a:r>
              <a:rPr lang="nl-NL" dirty="0" err="1"/>
              <a:t>challenge</a:t>
            </a:r>
            <a:r>
              <a:rPr lang="nl-NL" dirty="0"/>
              <a:t> 3 vormgeven?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Noteer jouw ideeën op een vel papier. Schrijf in zo veel mogelijk steekwoorden op wat er in je opkomt.</a:t>
            </a:r>
          </a:p>
          <a:p>
            <a:r>
              <a:rPr lang="nl-NL" dirty="0"/>
              <a:t>We vormen nu een binnen-buitenkring. De volgende vragen worden gesteld:</a:t>
            </a:r>
          </a:p>
          <a:p>
            <a:pPr marL="0" indent="0">
              <a:buNone/>
            </a:pPr>
            <a:r>
              <a:rPr lang="nl-NL" dirty="0"/>
              <a:t>	- Welke verbeterpunten wil jij gaan uitvoeren?</a:t>
            </a:r>
          </a:p>
          <a:p>
            <a:pPr marL="0" indent="0">
              <a:buNone/>
            </a:pPr>
            <a:r>
              <a:rPr lang="nl-NL" dirty="0"/>
              <a:t>	- Waar ga jij deze verbeterpunten uitvoeren?</a:t>
            </a:r>
          </a:p>
          <a:p>
            <a:pPr marL="0" indent="0">
              <a:buNone/>
            </a:pPr>
            <a:r>
              <a:rPr lang="nl-NL" dirty="0"/>
              <a:t>	- Wiens hulp/begeleiding heb je hierbij nodig?</a:t>
            </a:r>
          </a:p>
          <a:p>
            <a:pPr marL="0" indent="0">
              <a:buNone/>
            </a:pPr>
            <a:r>
              <a:rPr lang="nl-NL" dirty="0"/>
              <a:t>	- Waarom wil je deze verbeterpunten uitvoeren?</a:t>
            </a:r>
          </a:p>
          <a:p>
            <a:pPr marL="0" indent="0">
              <a:buNone/>
            </a:pPr>
            <a:r>
              <a:rPr lang="nl-NL" dirty="0"/>
              <a:t>	- Hoe ga jij de </a:t>
            </a:r>
            <a:r>
              <a:rPr lang="nl-NL" dirty="0" err="1"/>
              <a:t>challenge</a:t>
            </a:r>
            <a:r>
              <a:rPr lang="nl-NL" dirty="0"/>
              <a:t> vormgeven in je portfolio?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8809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de doelen bereikt?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</a:t>
            </a:r>
            <a:r>
              <a:rPr lang="nl-NL" dirty="0" err="1"/>
              <a:t>challenge</a:t>
            </a:r>
            <a:r>
              <a:rPr lang="nl-NL" dirty="0"/>
              <a:t> 3 inhoudt en hoe je hiermee aan de slag kunt?</a:t>
            </a:r>
          </a:p>
          <a:p>
            <a:r>
              <a:rPr lang="nl-NL" dirty="0"/>
              <a:t>weet je waarop je wordt beoordeeld in je portfolio en wat je moet inleveren voor deze </a:t>
            </a:r>
            <a:r>
              <a:rPr lang="nl-NL" dirty="0" err="1"/>
              <a:t>challenge</a:t>
            </a:r>
            <a:r>
              <a:rPr lang="nl-NL" dirty="0"/>
              <a:t>?</a:t>
            </a:r>
          </a:p>
          <a:p>
            <a:r>
              <a:rPr lang="nl-NL" dirty="0"/>
              <a:t>heb je de vijf-vinger-oefening helder en ben je begonnen of al klaar met de uitwerking ervan?</a:t>
            </a:r>
          </a:p>
          <a:p>
            <a:r>
              <a:rPr lang="nl-NL" dirty="0"/>
              <a:t>heb je voor jezelf bedacht welke verbeteringen jij wilt gaan uitvoeren en waar en heb je je ideeën voorgelegd aan een medestudent?</a:t>
            </a:r>
          </a:p>
          <a:p>
            <a:r>
              <a:rPr lang="nl-NL" dirty="0"/>
              <a:t>weet je wat </a:t>
            </a:r>
            <a:r>
              <a:rPr lang="nl-NL"/>
              <a:t>SMART-doelen zijn?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534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8433D-15D2-46E6-BB65-54CACD73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85ECB-01DF-4CE6-B70D-EF0D4213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Maak de vijf-vinger-oefening verder af. Zorg voor een nette lay-out en volledige uitwerking. Laat eventueel een medestudent je opdracht checken. Voeg het toe in je portfolio.</a:t>
            </a:r>
          </a:p>
          <a:p>
            <a:r>
              <a:rPr lang="nl-NL" dirty="0"/>
              <a:t>Bestudeer </a:t>
            </a:r>
            <a:r>
              <a:rPr lang="nl-NL" dirty="0" err="1"/>
              <a:t>challenge</a:t>
            </a:r>
            <a:r>
              <a:rPr lang="nl-NL" dirty="0"/>
              <a:t> 3 in de wikiwijs en noteer je vragen voor de </a:t>
            </a:r>
            <a:r>
              <a:rPr lang="nl-NL"/>
              <a:t>volgende les.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LET OP: Neem de volgende les weer je laptop en alle materialen mee om verder te kunnen met je portfolio. Les 12 is namelijk een </a:t>
            </a:r>
            <a:r>
              <a:rPr lang="nl-NL" dirty="0" err="1"/>
              <a:t>werkles</a:t>
            </a:r>
            <a:r>
              <a:rPr lang="nl-NL" dirty="0"/>
              <a:t>!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4FC0966F-0174-474B-94A6-071A49BF4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72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DCB714-2F02-415C-B701-AD5EF1CF4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6741C-E2FD-419B-A768-2D0451987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weet je wat </a:t>
            </a:r>
            <a:r>
              <a:rPr lang="nl-NL" dirty="0" err="1"/>
              <a:t>challenge</a:t>
            </a:r>
            <a:r>
              <a:rPr lang="nl-NL" dirty="0"/>
              <a:t> 3 inhoudt en hoe je hiermee aan de slag kunt</a:t>
            </a:r>
          </a:p>
          <a:p>
            <a:r>
              <a:rPr lang="nl-NL" dirty="0"/>
              <a:t>weet je waarop je wordt beoordeeld in je portfolio en wat je moet inleveren voor deze </a:t>
            </a:r>
            <a:r>
              <a:rPr lang="nl-NL" dirty="0" err="1"/>
              <a:t>challenge</a:t>
            </a:r>
            <a:endParaRPr lang="nl-NL" dirty="0"/>
          </a:p>
          <a:p>
            <a:r>
              <a:rPr lang="nl-NL" dirty="0"/>
              <a:t>heb je de vijf-vinger-oefening helder en ben je begonnen of al klaar met de uitwerking ervan</a:t>
            </a:r>
          </a:p>
          <a:p>
            <a:r>
              <a:rPr lang="nl-NL" dirty="0"/>
              <a:t>heb je voor jezelf bedacht welke verbeteringen jij wilt gaan uitvoeren en waar en heb je je ideeën voorgelegd aan een medestudent.</a:t>
            </a:r>
          </a:p>
          <a:p>
            <a:r>
              <a:rPr lang="nl-NL" dirty="0"/>
              <a:t>weet je wat SMART-doelen zijn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00566AB4-5E84-446F-9570-BD6B77519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538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75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/>
              <a:t>Challenge 3: Maak een verbeterplan/vlog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Werkprocessen die je met de </a:t>
            </a:r>
            <a:r>
              <a:rPr lang="nl-NL" dirty="0" err="1"/>
              <a:t>challenge</a:t>
            </a:r>
            <a:r>
              <a:rPr lang="nl-NL" dirty="0"/>
              <a:t> laat zien:</a:t>
            </a:r>
          </a:p>
          <a:p>
            <a:pPr marL="0" indent="0">
              <a:buNone/>
            </a:pPr>
            <a:r>
              <a:rPr lang="nl-NL" dirty="0"/>
              <a:t>    DK1-K1-W1: Onderzoekt zichzelf en zijn (werk)omgeving</a:t>
            </a:r>
            <a:br>
              <a:rPr lang="nl-NL" dirty="0"/>
            </a:br>
            <a:r>
              <a:rPr lang="nl-NL" dirty="0"/>
              <a:t>    DK1-K1-W2: Signaleert mogelijkheden voor verandering</a:t>
            </a:r>
          </a:p>
          <a:p>
            <a:r>
              <a:rPr lang="nl-NL" dirty="0"/>
              <a:t>Skills die je bewijst: Openstaan voor je omgeving, open en lerende houding hebben en eventueel samenwerken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25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2D62D5-A706-4E20-87FD-3C31A6A11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 je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3C8BFD-1659-4E0A-A4AF-8686A5296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maakt een verbetervlog, of fotoverhaal met uitgewerkt plan. Hiervoor kun je bijvoorbeeld ook je POP gebruiken.</a:t>
            </a:r>
          </a:p>
          <a:p>
            <a:r>
              <a:rPr lang="nl-NL" dirty="0"/>
              <a:t>Je plan gaat over je stageplek en jouw eigen ontwikkeling, je sportclub, een verzorgingstehuis, de school, (vrijwilligers)werk of een andere plek waar jij verbetering wilt aanbrengen.</a:t>
            </a:r>
          </a:p>
          <a:p>
            <a:r>
              <a:rPr lang="nl-NL" dirty="0"/>
              <a:t>Je maakt een evaluatie bij je verbetervlog of plan.</a:t>
            </a:r>
          </a:p>
          <a:p>
            <a:endParaRPr lang="nl-NL" dirty="0"/>
          </a:p>
        </p:txBody>
      </p:sp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FBF011FF-1434-4670-9864-0F2D02FD3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7FDE7-F92C-498D-B56B-85A0675D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SMART-doelen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BF1EDC-80C6-4439-93EC-AABC51B98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SMART staat voor Specifiek, Meetbaar, Acceptabel/Aanvaardbaar, Realistisch en Tijdgebonden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Onlinemedia 3" title="How to ❤ Doelen stellen | Beautygloss">
            <a:hlinkClick r:id="" action="ppaction://media"/>
            <a:extLst>
              <a:ext uri="{FF2B5EF4-FFF2-40B4-BE49-F238E27FC236}">
                <a16:creationId xmlns:a16="http://schemas.microsoft.com/office/drawing/2014/main" id="{295F1412-3B5B-48F5-A8F2-84A424CA63E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1570" y="2595447"/>
            <a:ext cx="6096000" cy="3429000"/>
          </a:xfrm>
          <a:prstGeom prst="rect">
            <a:avLst/>
          </a:prstGeom>
        </p:spPr>
      </p:pic>
      <p:pic>
        <p:nvPicPr>
          <p:cNvPr id="6" name="Picture 2" descr="Helicon Opleidingen | vmbo, mbo en cursussen">
            <a:extLst>
              <a:ext uri="{FF2B5EF4-FFF2-40B4-BE49-F238E27FC236}">
                <a16:creationId xmlns:a16="http://schemas.microsoft.com/office/drawing/2014/main" id="{526C9914-AF1E-414B-89DA-5E5F25981E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65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7CF3D3-8204-4799-95EA-384483D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Doelgericht zijn en plannen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F16D49-DFB3-429B-B166-6B9B4247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5"/>
            <a:ext cx="10515600" cy="462942"/>
          </a:xfrm>
        </p:spPr>
        <p:txBody>
          <a:bodyPr>
            <a:normAutofit fontScale="25000" lnSpcReduction="20000"/>
          </a:bodyPr>
          <a:lstStyle/>
          <a:p>
            <a:r>
              <a:rPr lang="nl-NL" sz="11200" dirty="0"/>
              <a:t>Werkboek blz. 29+30 samen </a:t>
            </a:r>
            <a:r>
              <a:rPr lang="nl-NL" sz="11200" dirty="0" err="1"/>
              <a:t>opdr</a:t>
            </a:r>
            <a:r>
              <a:rPr lang="nl-NL" sz="11200" dirty="0"/>
              <a:t>. 4</a:t>
            </a:r>
          </a:p>
          <a:p>
            <a:pPr marL="0" indent="0">
              <a:buNone/>
            </a:pP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pic>
        <p:nvPicPr>
          <p:cNvPr id="4" name="Onlinemedia 3" title="Eet Rico Verhoeven alleen maar kip? - VOETBAL INSIDE">
            <a:hlinkClick r:id="" action="ppaction://media"/>
            <a:extLst>
              <a:ext uri="{FF2B5EF4-FFF2-40B4-BE49-F238E27FC236}">
                <a16:creationId xmlns:a16="http://schemas.microsoft.com/office/drawing/2014/main" id="{ADF27684-3C9F-43F7-BE52-E6DDDAA16F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2392327"/>
            <a:ext cx="6096000" cy="3429000"/>
          </a:xfrm>
          <a:prstGeom prst="rect">
            <a:avLst/>
          </a:prstGeom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DC93221B-5113-4C49-9B7E-6977D9F4F1CA}"/>
              </a:ext>
            </a:extLst>
          </p:cNvPr>
          <p:cNvSpPr txBox="1">
            <a:spLocks/>
          </p:cNvSpPr>
          <p:nvPr/>
        </p:nvSpPr>
        <p:spPr>
          <a:xfrm>
            <a:off x="703521" y="5909506"/>
            <a:ext cx="10515600" cy="46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1200" dirty="0"/>
              <a:t>Werkboek blz. 29-31 zelfstandig: </a:t>
            </a:r>
            <a:r>
              <a:rPr lang="nl-NL" sz="11200" dirty="0" err="1"/>
              <a:t>opdr</a:t>
            </a:r>
            <a:r>
              <a:rPr lang="nl-NL" sz="11200" dirty="0"/>
              <a:t>. 1, 2 + 3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08D14DE3-74BA-4EEF-B0FD-98862E9BC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788176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20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9F236F-9D24-4CD6-9288-31679AD85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wil jij leren?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29DE4-B61A-44C9-BE89-DACB00743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Ter voorbereiding op </a:t>
            </a:r>
            <a:r>
              <a:rPr lang="nl-NL" dirty="0" err="1"/>
              <a:t>challenge</a:t>
            </a:r>
            <a:r>
              <a:rPr lang="nl-NL" dirty="0"/>
              <a:t> 3 ga je doelen stellen (doelgericht zijn en plannen)</a:t>
            </a:r>
            <a:br>
              <a:rPr lang="nl-NL" dirty="0"/>
            </a:br>
            <a:r>
              <a:rPr lang="nl-NL" dirty="0"/>
              <a:t>Gebruik hiervoor het formulier: </a:t>
            </a:r>
            <a:r>
              <a:rPr lang="nl-NL" dirty="0">
                <a:hlinkClick r:id="rId2"/>
              </a:rPr>
              <a:t>https://teachers-tool-prod.s3.amazonaws.com/uploads/2020/05/ganaar-oxl18.pdf</a:t>
            </a:r>
            <a:r>
              <a:rPr lang="nl-NL" dirty="0"/>
              <a:t> </a:t>
            </a:r>
          </a:p>
          <a:p>
            <a:r>
              <a:rPr lang="nl-NL" dirty="0"/>
              <a:t>Tip: dit formulier kun je gebruiken als beginpunt/richtvragen voor </a:t>
            </a:r>
            <a:r>
              <a:rPr lang="nl-NL" dirty="0" err="1"/>
              <a:t>challenge</a:t>
            </a:r>
            <a:r>
              <a:rPr lang="nl-NL" dirty="0"/>
              <a:t> 3.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Picture 2" descr="Helicon Opleidingen | vmbo, mbo en cursussen">
            <a:extLst>
              <a:ext uri="{FF2B5EF4-FFF2-40B4-BE49-F238E27FC236}">
                <a16:creationId xmlns:a16="http://schemas.microsoft.com/office/drawing/2014/main" id="{A5E3CAC3-6361-4670-B0B4-E7637CEC8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115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7B2E5-428E-44F7-AE0E-F69FA235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voor portfolio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DBD9DC-2B08-4E55-940D-2D619685E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Gebruik het stappenplan van opdracht 6 om een planning te maken voor de eerste week van het keuzevak ondernemend gedrag (LET OP: dit is een oefening als voorbereiding op </a:t>
            </a:r>
            <a:r>
              <a:rPr lang="nl-NL" dirty="0" err="1"/>
              <a:t>challenge</a:t>
            </a:r>
            <a:r>
              <a:rPr lang="nl-NL" dirty="0"/>
              <a:t> 4!)</a:t>
            </a:r>
          </a:p>
          <a:p>
            <a:r>
              <a:rPr lang="nl-NL" dirty="0"/>
              <a:t>Wat ga je deze week doen aan je eerste </a:t>
            </a:r>
            <a:r>
              <a:rPr lang="nl-NL" dirty="0" err="1"/>
              <a:t>challenge</a:t>
            </a:r>
            <a:r>
              <a:rPr lang="nl-NL" dirty="0"/>
              <a:t> en het huiswerk wat je hebt gekregen in deze eerste lessen? Wanneer ga je wat doen?</a:t>
            </a:r>
          </a:p>
          <a:p>
            <a:r>
              <a:rPr lang="nl-NL" dirty="0"/>
              <a:t>Bepaal hoeveel tijd je hier ongeveer aan kwijt bent en hoe ook rekening met huiswerk voor andere vakken, zo maak je een realistische planning</a:t>
            </a:r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E4C3DC7D-5211-4EC8-BF67-1C301F8EB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70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51321-F8C9-426D-B594-14678F9EA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Waarop word je beoordeeld?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7B5C10-FB3F-48D1-8DD9-77D1BAE7F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Picture 2" descr="Helicon Opleidingen | vmbo, mbo en cursussen">
            <a:extLst>
              <a:ext uri="{FF2B5EF4-FFF2-40B4-BE49-F238E27FC236}">
                <a16:creationId xmlns:a16="http://schemas.microsoft.com/office/drawing/2014/main" id="{8AF2A6AF-D0E5-402C-A034-E26904E3A6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004" y="58053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elicon Opleidingen | vmbo, mbo en cursussen">
            <a:extLst>
              <a:ext uri="{FF2B5EF4-FFF2-40B4-BE49-F238E27FC236}">
                <a16:creationId xmlns:a16="http://schemas.microsoft.com/office/drawing/2014/main" id="{12970914-07DC-4B91-B861-26020ABD3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9404" y="5957777"/>
            <a:ext cx="2004996" cy="1052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el 9">
            <a:extLst>
              <a:ext uri="{FF2B5EF4-FFF2-40B4-BE49-F238E27FC236}">
                <a16:creationId xmlns:a16="http://schemas.microsoft.com/office/drawing/2014/main" id="{7F2FE435-F579-4557-921D-3D1AFB43A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520128"/>
              </p:ext>
            </p:extLst>
          </p:nvPr>
        </p:nvGraphicFramePr>
        <p:xfrm>
          <a:off x="838200" y="1807534"/>
          <a:ext cx="10772554" cy="439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2554">
                  <a:extLst>
                    <a:ext uri="{9D8B030D-6E8A-4147-A177-3AD203B41FA5}">
                      <a16:colId xmlns:a16="http://schemas.microsoft.com/office/drawing/2014/main" val="3532917579"/>
                    </a:ext>
                  </a:extLst>
                </a:gridCol>
              </a:tblGrid>
              <a:tr h="459754">
                <a:tc>
                  <a:txBody>
                    <a:bodyPr/>
                    <a:lstStyle/>
                    <a:p>
                      <a:r>
                        <a:rPr lang="nl-NL" dirty="0"/>
                        <a:t>BEOORDELINGSCRITERIA CHALLENGE 3 (HET RESULTAAT)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22251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beschrijft waar je goed in bent en wat je nog wilt leren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10769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bedenkt minimaal 2 verbeteracties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15347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verbeteracties zijn besproken met je (stage)begeleider of leidinggevende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119875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1 verbeteractie uitgevoerd en vastgelegd in verslag met foto’s of in beeld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337423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een vlog, fotoverhaal of verslag gemaakt over de uitvoering en de resultaten van je acties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721967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de vijf-vinger-oefening uit de les toegevoegd aan je portfolio.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467927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een evaluatie of feedbackformulier van de uitvoering van je </a:t>
                      </a:r>
                      <a:r>
                        <a:rPr lang="nl-NL" dirty="0" err="1"/>
                        <a:t>challenge</a:t>
                      </a:r>
                      <a:r>
                        <a:rPr lang="nl-NL" dirty="0"/>
                        <a:t> toegevoegd.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004392"/>
                  </a:ext>
                </a:extLst>
              </a:tr>
              <a:tr h="491771">
                <a:tc>
                  <a:txBody>
                    <a:bodyPr/>
                    <a:lstStyle/>
                    <a:p>
                      <a:r>
                        <a:rPr lang="nl-NL" dirty="0"/>
                        <a:t>Je hebt de zelfevaluatie voor </a:t>
                      </a:r>
                      <a:r>
                        <a:rPr lang="nl-NL" dirty="0" err="1"/>
                        <a:t>challenge</a:t>
                      </a:r>
                      <a:r>
                        <a:rPr lang="nl-NL" dirty="0"/>
                        <a:t> 3 ingevuld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514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43331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921</Words>
  <Application>Microsoft Office PowerPoint</Application>
  <PresentationFormat>Breedbeeld</PresentationFormat>
  <Paragraphs>76</Paragraphs>
  <Slides>15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Modern Love</vt:lpstr>
      <vt:lpstr>The Hand</vt:lpstr>
      <vt:lpstr>SketchyVTI</vt:lpstr>
      <vt:lpstr>Les 9</vt:lpstr>
      <vt:lpstr>Aan het einde van deze les…</vt:lpstr>
      <vt:lpstr>Challenge 3: Maak een verbeterplan/vlog</vt:lpstr>
      <vt:lpstr>Wat ga je doen?</vt:lpstr>
      <vt:lpstr>SMART-doelen </vt:lpstr>
      <vt:lpstr>Doelgericht zijn en plannen</vt:lpstr>
      <vt:lpstr>Wat wil jij leren?</vt:lpstr>
      <vt:lpstr>Planning voor portfolio</vt:lpstr>
      <vt:lpstr>Waarop word je beoordeeld?</vt:lpstr>
      <vt:lpstr>PowerPoint-presentatie</vt:lpstr>
      <vt:lpstr>Oefening voor je portfolio</vt:lpstr>
      <vt:lpstr>Ideeën opdoen</vt:lpstr>
      <vt:lpstr>Hoe ga jij challenge 3 vormgeven?</vt:lpstr>
      <vt:lpstr>Zijn de doelen bereikt?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Welkom!</dc:title>
  <dc:creator>van Gorp</dc:creator>
  <cp:lastModifiedBy> </cp:lastModifiedBy>
  <cp:revision>64</cp:revision>
  <dcterms:created xsi:type="dcterms:W3CDTF">2020-11-02T07:32:19Z</dcterms:created>
  <dcterms:modified xsi:type="dcterms:W3CDTF">2020-11-22T18:53:27Z</dcterms:modified>
</cp:coreProperties>
</file>