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88F0-3036-4925-881A-E0FE09654718}" type="datetimeFigureOut">
              <a:rPr lang="nl-NL" smtClean="0"/>
              <a:t>30-6-2018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BEBF-0C27-44B6-85A9-C17B86912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74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88F0-3036-4925-881A-E0FE09654718}" type="datetimeFigureOut">
              <a:rPr lang="nl-NL" smtClean="0"/>
              <a:t>30-6-2018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BEBF-0C27-44B6-85A9-C17B86912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86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88F0-3036-4925-881A-E0FE09654718}" type="datetimeFigureOut">
              <a:rPr lang="nl-NL" smtClean="0"/>
              <a:t>30-6-2018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BEBF-0C27-44B6-85A9-C17B86912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939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88F0-3036-4925-881A-E0FE09654718}" type="datetimeFigureOut">
              <a:rPr lang="nl-NL" smtClean="0"/>
              <a:t>30-6-2018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BEBF-0C27-44B6-85A9-C17B869128B9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364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88F0-3036-4925-881A-E0FE09654718}" type="datetimeFigureOut">
              <a:rPr lang="nl-NL" smtClean="0"/>
              <a:t>30-6-2018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BEBF-0C27-44B6-85A9-C17B86912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433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88F0-3036-4925-881A-E0FE09654718}" type="datetimeFigureOut">
              <a:rPr lang="nl-NL" smtClean="0"/>
              <a:t>30-6-2018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BEBF-0C27-44B6-85A9-C17B86912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2396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88F0-3036-4925-881A-E0FE09654718}" type="datetimeFigureOut">
              <a:rPr lang="nl-NL" smtClean="0"/>
              <a:t>30-6-2018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BEBF-0C27-44B6-85A9-C17B86912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828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88F0-3036-4925-881A-E0FE09654718}" type="datetimeFigureOut">
              <a:rPr lang="nl-NL" smtClean="0"/>
              <a:t>30-6-2018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BEBF-0C27-44B6-85A9-C17B86912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8261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88F0-3036-4925-881A-E0FE09654718}" type="datetimeFigureOut">
              <a:rPr lang="nl-NL" smtClean="0"/>
              <a:t>30-6-2018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BEBF-0C27-44B6-85A9-C17B86912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65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88F0-3036-4925-881A-E0FE09654718}" type="datetimeFigureOut">
              <a:rPr lang="nl-NL" smtClean="0"/>
              <a:t>30-6-2018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BEBF-0C27-44B6-85A9-C17B86912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97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88F0-3036-4925-881A-E0FE09654718}" type="datetimeFigureOut">
              <a:rPr lang="nl-NL" smtClean="0"/>
              <a:t>30-6-2018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BEBF-0C27-44B6-85A9-C17B86912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70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88F0-3036-4925-881A-E0FE09654718}" type="datetimeFigureOut">
              <a:rPr lang="nl-NL" smtClean="0"/>
              <a:t>30-6-2018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BEBF-0C27-44B6-85A9-C17B86912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205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88F0-3036-4925-881A-E0FE09654718}" type="datetimeFigureOut">
              <a:rPr lang="nl-NL" smtClean="0"/>
              <a:t>30-6-2018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BEBF-0C27-44B6-85A9-C17B86912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74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88F0-3036-4925-881A-E0FE09654718}" type="datetimeFigureOut">
              <a:rPr lang="nl-NL" smtClean="0"/>
              <a:t>30-6-2018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BEBF-0C27-44B6-85A9-C17B86912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47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88F0-3036-4925-881A-E0FE09654718}" type="datetimeFigureOut">
              <a:rPr lang="nl-NL" smtClean="0"/>
              <a:t>30-6-2018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BEBF-0C27-44B6-85A9-C17B86912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17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88F0-3036-4925-881A-E0FE09654718}" type="datetimeFigureOut">
              <a:rPr lang="nl-NL" smtClean="0"/>
              <a:t>30-6-2018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BEBF-0C27-44B6-85A9-C17B86912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01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88F0-3036-4925-881A-E0FE09654718}" type="datetimeFigureOut">
              <a:rPr lang="nl-NL" smtClean="0"/>
              <a:t>30-6-2018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BEBF-0C27-44B6-85A9-C17B86912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94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3E688F0-3036-4925-881A-E0FE09654718}" type="datetimeFigureOut">
              <a:rPr lang="nl-NL" smtClean="0"/>
              <a:t>30-6-2018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ABEBF-0C27-44B6-85A9-C17B86912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844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50141-EE7B-4B0C-8AAE-81C06493DC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Ondervoeding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19C4334-C407-40CF-BC3B-E328D4DD5F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Thema Voedsel</a:t>
            </a:r>
          </a:p>
          <a:p>
            <a:r>
              <a:rPr lang="nl-NL" dirty="0"/>
              <a:t>Les 2 </a:t>
            </a:r>
          </a:p>
        </p:txBody>
      </p:sp>
    </p:spTree>
    <p:extLst>
      <p:ext uri="{BB962C8B-B14F-4D97-AF65-F5344CB8AC3E}">
        <p14:creationId xmlns:p14="http://schemas.microsoft.com/office/powerpoint/2010/main" val="207688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C1D8E-E65A-41A6-818E-C765FEEF0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Voedsel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F9D3E0-DE11-46BB-818D-F56E5D196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heb je vandaag gegeten?</a:t>
            </a:r>
          </a:p>
          <a:p>
            <a:r>
              <a:rPr lang="nl-NL" dirty="0"/>
              <a:t>Weet jij waar jouw eten vandaan komt?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424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04B7E30-8101-4413-9323-5ACE418E3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122"/>
          <a:stretch/>
        </p:blipFill>
        <p:spPr>
          <a:xfrm>
            <a:off x="20" y="10"/>
            <a:ext cx="12191980" cy="70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8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C6B9F-714A-4805-9622-E107AD6D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Ondervoeding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BD6BE8C-CE49-4D08-B979-CE1D321E8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5" y="1897599"/>
            <a:ext cx="5195888" cy="3672402"/>
          </a:xfr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8DD9430-828E-4FF7-9307-A07197679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195 miljoen jonge kinderen lijden aan ondervoeding. 5 miljoen sterven per jaar.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1e doodsoorzaak kinderen onder de 5!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Te kort aan voedselstoffen door slechte voeding of geen voeding.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Hersenproblemen kinderen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Ondervoeding en ziekte versterken elkaar.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Long ontsteking en diarree vaak fataal.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167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601E7-B2E0-4EE1-AB6F-664FA09E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Ondervoeding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E8D4F4-7F7D-4198-AE76-6907B2FC7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De allerarmste mensen op aarde komen geld te kort om zelfs maar het goedkoopste voeding te kunnen betalen. </a:t>
            </a:r>
          </a:p>
          <a:p>
            <a:r>
              <a:rPr lang="nl-NL" dirty="0"/>
              <a:t>Oogsten mislukken of er wonen teveel mensen in het gebied waardoor voedsel schaars is.</a:t>
            </a:r>
          </a:p>
          <a:p>
            <a:r>
              <a:rPr lang="nl-NL" dirty="0"/>
              <a:t>Hierdoor worden veel kinderen geboren met vaak als geestelijke en fysieke achterstanden.</a:t>
            </a:r>
          </a:p>
          <a:p>
            <a:endParaRPr lang="nl-NL" dirty="0"/>
          </a:p>
          <a:p>
            <a:r>
              <a:rPr lang="nl-NL" dirty="0"/>
              <a:t>Uiteindelijk blijven landen achter omdat er weinig ontwikkelde kinderen zijn.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5045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1E03A5-FBB2-485D-A0CC-91E80EE0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89F447-B4AF-4A0A-BD27-7A7CF3159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9% van de wereld is slachtoffer van ondervoeding.</a:t>
            </a:r>
          </a:p>
          <a:p>
            <a:r>
              <a:rPr lang="nl-NL" dirty="0"/>
              <a:t>Ontstaat mede door Jodium en IJzer te kort.</a:t>
            </a:r>
          </a:p>
          <a:p>
            <a:r>
              <a:rPr lang="nl-NL" dirty="0"/>
              <a:t>Kost landen jaarlijks meer dan 600 miljoen om dit tegen te gaan.</a:t>
            </a:r>
          </a:p>
          <a:p>
            <a:endParaRPr lang="nl-NL" dirty="0"/>
          </a:p>
          <a:p>
            <a:r>
              <a:rPr lang="nl-NL" dirty="0"/>
              <a:t>Dit zorgt ervoor dat landen geld te kort komen om te investeren.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59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4E883C-B956-4F68-A4D9-7C650B3D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C7C5BA-4858-47F4-AD7C-8BC6EEC3A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Ben jij bewust bezig met jouw voeding?</a:t>
            </a:r>
          </a:p>
          <a:p>
            <a:r>
              <a:rPr lang="nl-NL" dirty="0"/>
              <a:t>Waarom werkt de voedselbank niet altijd optimaal?</a:t>
            </a:r>
          </a:p>
          <a:p>
            <a:r>
              <a:rPr lang="nl-NL" dirty="0"/>
              <a:t>Waarom kost het de samenleving miljoenen als mensen ondervoed zijn?</a:t>
            </a:r>
          </a:p>
        </p:txBody>
      </p:sp>
    </p:spTree>
    <p:extLst>
      <p:ext uri="{BB962C8B-B14F-4D97-AF65-F5344CB8AC3E}">
        <p14:creationId xmlns:p14="http://schemas.microsoft.com/office/powerpoint/2010/main" val="1841570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</TotalTime>
  <Words>202</Words>
  <Application>Microsoft Office PowerPoint</Application>
  <PresentationFormat>Breedbeeld</PresentationFormat>
  <Paragraphs>30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Ondervoeding</vt:lpstr>
      <vt:lpstr>Voedsel </vt:lpstr>
      <vt:lpstr>PowerPoint-presentatie</vt:lpstr>
      <vt:lpstr>Ondervoeding </vt:lpstr>
      <vt:lpstr>Ondervoeding </vt:lpstr>
      <vt:lpstr>Ondervoeding</vt:lpstr>
      <vt:lpstr>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Ondervoeding of overvoeding?</dc:title>
  <dc:creator>Mauricio Plat</dc:creator>
  <cp:lastModifiedBy>Mauricio Plat</cp:lastModifiedBy>
  <cp:revision>8</cp:revision>
  <dcterms:created xsi:type="dcterms:W3CDTF">2018-06-17T18:51:59Z</dcterms:created>
  <dcterms:modified xsi:type="dcterms:W3CDTF">2018-06-30T21:56:58Z</dcterms:modified>
</cp:coreProperties>
</file>