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85C6D7-2C36-493E-8143-512E6FB2D79C}" v="6" dt="2022-09-22T08:54:07.7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26" y="12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9085C6D7-2C36-493E-8143-512E6FB2D79C}"/>
    <pc:docChg chg="undo custSel modSld">
      <pc:chgData name="Steven Linkels" userId="82b2834b-7373-49b3-b259-2f89722ff704" providerId="ADAL" clId="{9085C6D7-2C36-493E-8143-512E6FB2D79C}" dt="2022-09-22T08:56:17.021" v="90" actId="1076"/>
      <pc:docMkLst>
        <pc:docMk/>
      </pc:docMkLst>
      <pc:sldChg chg="addSp delSp modSp mod">
        <pc:chgData name="Steven Linkels" userId="82b2834b-7373-49b3-b259-2f89722ff704" providerId="ADAL" clId="{9085C6D7-2C36-493E-8143-512E6FB2D79C}" dt="2022-09-22T08:56:17.021" v="90" actId="1076"/>
        <pc:sldMkLst>
          <pc:docMk/>
          <pc:sldMk cId="4132212741" sldId="257"/>
        </pc:sldMkLst>
        <pc:spChg chg="mod">
          <ac:chgData name="Steven Linkels" userId="82b2834b-7373-49b3-b259-2f89722ff704" providerId="ADAL" clId="{9085C6D7-2C36-493E-8143-512E6FB2D79C}" dt="2022-09-22T08:53:38.403" v="23" actId="20577"/>
          <ac:spMkLst>
            <pc:docMk/>
            <pc:sldMk cId="4132212741" sldId="257"/>
            <ac:spMk id="21" creationId="{00000000-0000-0000-0000-000000000000}"/>
          </ac:spMkLst>
        </pc:spChg>
        <pc:spChg chg="mod">
          <ac:chgData name="Steven Linkels" userId="82b2834b-7373-49b3-b259-2f89722ff704" providerId="ADAL" clId="{9085C6D7-2C36-493E-8143-512E6FB2D79C}" dt="2022-09-22T08:54:28.207" v="38" actId="948"/>
          <ac:spMkLst>
            <pc:docMk/>
            <pc:sldMk cId="4132212741" sldId="257"/>
            <ac:spMk id="23" creationId="{00000000-0000-0000-0000-000000000000}"/>
          </ac:spMkLst>
        </pc:spChg>
        <pc:spChg chg="mod">
          <ac:chgData name="Steven Linkels" userId="82b2834b-7373-49b3-b259-2f89722ff704" providerId="ADAL" clId="{9085C6D7-2C36-493E-8143-512E6FB2D79C}" dt="2022-09-22T08:55:33.646" v="54" actId="1076"/>
          <ac:spMkLst>
            <pc:docMk/>
            <pc:sldMk cId="4132212741" sldId="257"/>
            <ac:spMk id="24" creationId="{00000000-0000-0000-0000-000000000000}"/>
          </ac:spMkLst>
        </pc:spChg>
        <pc:spChg chg="mod">
          <ac:chgData name="Steven Linkels" userId="82b2834b-7373-49b3-b259-2f89722ff704" providerId="ADAL" clId="{9085C6D7-2C36-493E-8143-512E6FB2D79C}" dt="2022-09-22T08:55:28.050" v="52" actId="255"/>
          <ac:spMkLst>
            <pc:docMk/>
            <pc:sldMk cId="4132212741" sldId="257"/>
            <ac:spMk id="25" creationId="{00000000-0000-0000-0000-000000000000}"/>
          </ac:spMkLst>
        </pc:spChg>
        <pc:spChg chg="mod">
          <ac:chgData name="Steven Linkels" userId="82b2834b-7373-49b3-b259-2f89722ff704" providerId="ADAL" clId="{9085C6D7-2C36-493E-8143-512E6FB2D79C}" dt="2022-09-22T08:56:14.477" v="89" actId="1076"/>
          <ac:spMkLst>
            <pc:docMk/>
            <pc:sldMk cId="4132212741" sldId="257"/>
            <ac:spMk id="26" creationId="{00000000-0000-0000-0000-000000000000}"/>
          </ac:spMkLst>
        </pc:spChg>
        <pc:spChg chg="mod">
          <ac:chgData name="Steven Linkels" userId="82b2834b-7373-49b3-b259-2f89722ff704" providerId="ADAL" clId="{9085C6D7-2C36-493E-8143-512E6FB2D79C}" dt="2022-09-22T08:56:11.915" v="88" actId="20577"/>
          <ac:spMkLst>
            <pc:docMk/>
            <pc:sldMk cId="4132212741" sldId="257"/>
            <ac:spMk id="27" creationId="{00000000-0000-0000-0000-000000000000}"/>
          </ac:spMkLst>
        </pc:spChg>
        <pc:spChg chg="mod">
          <ac:chgData name="Steven Linkels" userId="82b2834b-7373-49b3-b259-2f89722ff704" providerId="ADAL" clId="{9085C6D7-2C36-493E-8143-512E6FB2D79C}" dt="2022-09-22T08:55:55.853" v="64" actId="20577"/>
          <ac:spMkLst>
            <pc:docMk/>
            <pc:sldMk cId="4132212741" sldId="257"/>
            <ac:spMk id="28" creationId="{00000000-0000-0000-0000-000000000000}"/>
          </ac:spMkLst>
        </pc:spChg>
        <pc:picChg chg="del">
          <ac:chgData name="Steven Linkels" userId="82b2834b-7373-49b3-b259-2f89722ff704" providerId="ADAL" clId="{9085C6D7-2C36-493E-8143-512E6FB2D79C}" dt="2022-09-22T08:53:52.281" v="30" actId="478"/>
          <ac:picMkLst>
            <pc:docMk/>
            <pc:sldMk cId="4132212741" sldId="257"/>
            <ac:picMk id="2" creationId="{F8CDD322-F6BD-039B-A2C7-9138EEA2AB31}"/>
          </ac:picMkLst>
        </pc:picChg>
        <pc:picChg chg="add mod">
          <ac:chgData name="Steven Linkels" userId="82b2834b-7373-49b3-b259-2f89722ff704" providerId="ADAL" clId="{9085C6D7-2C36-493E-8143-512E6FB2D79C}" dt="2022-09-22T08:54:07.797" v="35" actId="14100"/>
          <ac:picMkLst>
            <pc:docMk/>
            <pc:sldMk cId="4132212741" sldId="257"/>
            <ac:picMk id="3" creationId="{2A533532-6C5E-2562-1415-C54321A3909A}"/>
          </ac:picMkLst>
        </pc:picChg>
        <pc:picChg chg="mod">
          <ac:chgData name="Steven Linkels" userId="82b2834b-7373-49b3-b259-2f89722ff704" providerId="ADAL" clId="{9085C6D7-2C36-493E-8143-512E6FB2D79C}" dt="2022-09-22T08:55:30.974" v="53" actId="1076"/>
          <ac:picMkLst>
            <pc:docMk/>
            <pc:sldMk cId="4132212741" sldId="257"/>
            <ac:picMk id="31" creationId="{00000000-0000-0000-0000-000000000000}"/>
          </ac:picMkLst>
        </pc:picChg>
        <pc:picChg chg="mod">
          <ac:chgData name="Steven Linkels" userId="82b2834b-7373-49b3-b259-2f89722ff704" providerId="ADAL" clId="{9085C6D7-2C36-493E-8143-512E6FB2D79C}" dt="2022-09-22T08:56:17.021" v="90" actId="1076"/>
          <ac:picMkLst>
            <pc:docMk/>
            <pc:sldMk cId="4132212741" sldId="257"/>
            <ac:picMk id="33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2962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874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044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055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1052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652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361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850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160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8462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318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22-9-2022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8538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kwalificaties.s-bb.nl/Details/Index/4857?type=Dossier&amp;returnUrl=%2F%3FResultaatType%3DAlles%26AardKeuzedeel%3D%26SBU%3D%26Niveau%3D%26Wettelijkeberoepsvereisten%3D%26Cohort%3D%26Schooljaar%3D%26Certificaat%3D%26Trefwoorden%3Dadviseur%2Bduurzame%2Bleefomgeving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09544" y="222240"/>
            <a:ext cx="10460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2223 ST LA3 Financieel overzicht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756730"/>
            <a:ext cx="4943772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Leerdoel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Financieel overzicht opstellen van je stageopdracht of project binnen je stagebedrijf met aansluitend een nacalculatie.</a:t>
            </a: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09544" y="1772718"/>
            <a:ext cx="4943772" cy="19697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Leerproduct</a:t>
            </a:r>
          </a:p>
          <a:p>
            <a:pPr>
              <a:defRPr/>
            </a:pPr>
            <a:r>
              <a:rPr lang="nl-NL" sz="1200" dirty="0"/>
              <a:t>Een financieel begroting met daarin de begrote opbrengsten en kosten van je stageopdracht of een project binnen je stagebedrijf . In het financieel overzicht verwerk je minimaal: </a:t>
            </a:r>
            <a:br>
              <a:rPr lang="nl-NL" sz="1200" dirty="0"/>
            </a:br>
            <a:r>
              <a:rPr lang="nl-NL" sz="1200" dirty="0"/>
              <a:t>Kosten-begroting</a:t>
            </a:r>
            <a:br>
              <a:rPr lang="nl-NL" sz="1200" dirty="0"/>
            </a:br>
            <a:r>
              <a:rPr lang="nl-NL" sz="1200" dirty="0"/>
              <a:t>Kosten- overzicht/realisatie</a:t>
            </a:r>
            <a:br>
              <a:rPr lang="nl-NL" sz="1200" dirty="0"/>
            </a:br>
            <a:r>
              <a:rPr lang="nl-NL" sz="1200" dirty="0"/>
              <a:t>Kostenindeling		</a:t>
            </a:r>
            <a:br>
              <a:rPr lang="nl-NL" sz="1200" dirty="0"/>
            </a:br>
            <a:r>
              <a:rPr lang="nl-NL" sz="1200" dirty="0"/>
              <a:t>Kostensoorten		</a:t>
            </a:r>
            <a:br>
              <a:rPr lang="nl-NL" sz="1200" dirty="0"/>
            </a:br>
            <a:r>
              <a:rPr lang="nl-NL" sz="1200" dirty="0"/>
              <a:t>Vaste- en variabele kosten		</a:t>
            </a:r>
            <a:br>
              <a:rPr lang="nl-NL" sz="1200" dirty="0"/>
            </a:br>
            <a:r>
              <a:rPr lang="nl-NL" sz="1200" dirty="0"/>
              <a:t>Incl. en excl. btw berekenen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09544" y="3804369"/>
            <a:ext cx="4943772" cy="24776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6213" algn="l"/>
                <a:tab pos="1163638" algn="l"/>
              </a:tabLst>
              <a:defRPr/>
            </a:pPr>
            <a:r>
              <a:rPr kumimoji="0" lang="nl-NL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Leerpad</a:t>
            </a:r>
            <a:endParaRPr kumimoji="0" lang="nl-NL" sz="1400" b="1" i="0" u="none" strike="noStrike" kern="1200" cap="none" spc="0" normalizeH="0" baseline="0" noProof="0" dirty="0">
              <a:ln>
                <a:noFill/>
              </a:ln>
              <a:solidFill>
                <a:srgbClr val="000644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6" charset="-128"/>
              <a:cs typeface="Arial" panose="020B0604020202020204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Bekijk Kerntaak 4 van het dossier Adviseur duurzame leefomgeving.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Verzamel informatie over de kosten en opbrengsten van jouw stageopdracht / project.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Onderzoek wat de kritische factoren zijn in je financiële overzicht (mogelijke overschrijdingen budget </a:t>
            </a:r>
            <a:r>
              <a:rPr lang="nl-NL" sz="1200" dirty="0" err="1">
                <a:ea typeface="Calibri" pitchFamily="34" charset="0"/>
                <a:cs typeface="Arial" charset="0"/>
              </a:rPr>
              <a:t>etc</a:t>
            </a:r>
            <a:r>
              <a:rPr lang="nl-NL" sz="1200" dirty="0">
                <a:ea typeface="Calibri" pitchFamily="34" charset="0"/>
                <a:cs typeface="Arial" charset="0"/>
              </a:rPr>
              <a:t>).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Bespreek dit met je stagebegeleider en vraag feedback aan je stagebegeleider.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Maak je financiële overzicht met daarin de begrote opbrengsten en kosten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Presenteer dit aan je stagebegeleider en vraag om feedback. </a:t>
            </a:r>
          </a:p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6213" algn="l"/>
                <a:tab pos="1163638" algn="l"/>
              </a:tabLst>
              <a:defRPr/>
            </a:pPr>
            <a:endParaRPr kumimoji="0" lang="nl-NL" sz="1400" b="1" i="0" u="none" strike="noStrike" kern="1200" cap="none" spc="0" normalizeH="0" baseline="0" noProof="0" dirty="0">
              <a:ln>
                <a:noFill/>
              </a:ln>
              <a:solidFill>
                <a:srgbClr val="000644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6" charset="-128"/>
              <a:cs typeface="Arial" panose="020B0604020202020204" pitchFamily="34" charset="0"/>
            </a:endParaRP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026475" y="3273855"/>
            <a:ext cx="4570157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Wiki examinering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  <a:hlinkClick r:id="rId3"/>
              </a:rPr>
              <a:t>Website SBB </a:t>
            </a:r>
            <a:endParaRPr lang="nl-NL" sz="1400" dirty="0">
              <a:ea typeface="Calibri" pitchFamily="34" charset="0"/>
              <a:cs typeface="Arial" charset="0"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026475" y="2294634"/>
            <a:ext cx="4570157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Online vragenuurtjes tijdens stageperiode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Deadline product: </a:t>
            </a:r>
            <a:r>
              <a:rPr lang="nl-NL" sz="1400" b="1" dirty="0">
                <a:ea typeface="Calibri" pitchFamily="34" charset="0"/>
                <a:cs typeface="Arial" charset="0"/>
              </a:rPr>
              <a:t>3 februari 2023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026476" y="925670"/>
            <a:ext cx="4570157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Samenwerking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Deze opdracht maak je alleen.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Lever je gemaakte product in via Teams.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Bekijk de feedback van de docent.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Stel je vragen tijdens de online bijeenkomsten. </a:t>
            </a: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4"/>
          <a:srcRect l="21805" r="10840"/>
          <a:stretch/>
        </p:blipFill>
        <p:spPr>
          <a:xfrm>
            <a:off x="744372" y="813771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633" y="1863689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9809" y="3804369"/>
            <a:ext cx="266283" cy="416301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32833" y="925670"/>
            <a:ext cx="385812" cy="263054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76882" y="3352391"/>
            <a:ext cx="299225" cy="290796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9"/>
          <a:srcRect l="17050" t="33024" r="61669" b="30375"/>
          <a:stretch/>
        </p:blipFill>
        <p:spPr>
          <a:xfrm>
            <a:off x="6575370" y="2322276"/>
            <a:ext cx="300737" cy="290796"/>
          </a:xfrm>
          <a:prstGeom prst="rect">
            <a:avLst/>
          </a:prstGeom>
        </p:spPr>
      </p:pic>
      <p:pic>
        <p:nvPicPr>
          <p:cNvPr id="3" name="Picture 2" descr="Waarom maak je een begroting?">
            <a:extLst>
              <a:ext uri="{FF2B5EF4-FFF2-40B4-BE49-F238E27FC236}">
                <a16:creationId xmlns:a16="http://schemas.microsoft.com/office/drawing/2014/main" id="{2A533532-6C5E-2562-1415-C54321A39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475" y="4596091"/>
            <a:ext cx="2057539" cy="1611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4FE320-4F4A-470B-B00F-843CCCD763DE}"/>
</file>

<file path=customXml/itemProps2.xml><?xml version="1.0" encoding="utf-8"?>
<ds:datastoreItem xmlns:ds="http://schemas.openxmlformats.org/officeDocument/2006/customXml" ds:itemID="{EDA58FAE-D668-40F7-81FC-54358EE2030E}"/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200</Words>
  <Application>Microsoft Office PowerPoint</Application>
  <PresentationFormat>Breedbeeld</PresentationFormat>
  <Paragraphs>23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Steven Linkels</dc:creator>
  <cp:lastModifiedBy>Steven Linkels</cp:lastModifiedBy>
  <cp:revision>2</cp:revision>
  <dcterms:created xsi:type="dcterms:W3CDTF">2022-09-21T14:36:13Z</dcterms:created>
  <dcterms:modified xsi:type="dcterms:W3CDTF">2022-09-22T08:56:21Z</dcterms:modified>
</cp:coreProperties>
</file>