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VAKLEER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206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 blik 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- Neem voor volgende week iets mee wat voor jou belangrijk is over deze fase en vertel hier iets over. </a:t>
            </a:r>
            <a:endParaRPr lang="nl-NL" dirty="0" smtClean="0"/>
          </a:p>
          <a:p>
            <a:r>
              <a:rPr lang="nl-NL" dirty="0" smtClean="0"/>
              <a:t>- presentatie maken ontwikkelingen schoolkind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34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Presenteren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1 lichamelijke groei</a:t>
            </a:r>
          </a:p>
          <a:p>
            <a:r>
              <a:rPr lang="nl-NL" dirty="0"/>
              <a:t>2 cognitieve ontwikkeling</a:t>
            </a:r>
          </a:p>
          <a:p>
            <a:r>
              <a:rPr lang="nl-NL" dirty="0"/>
              <a:t> 3 Sociaal-affectieve ontwikkeling</a:t>
            </a:r>
          </a:p>
          <a:p>
            <a:r>
              <a:rPr lang="nl-NL" dirty="0"/>
              <a:t>4 Normen en waarden</a:t>
            </a:r>
          </a:p>
          <a:p>
            <a:r>
              <a:rPr lang="nl-NL" dirty="0"/>
              <a:t>5 seksuele ontwikkeling</a:t>
            </a:r>
          </a:p>
          <a:p>
            <a:r>
              <a:rPr lang="nl-NL" dirty="0"/>
              <a:t>6 persoonlijkheid en gedrag</a:t>
            </a:r>
          </a:p>
          <a:p>
            <a:r>
              <a:rPr lang="nl-NL" dirty="0"/>
              <a:t>7 opvoeding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14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Cognitieve ontwikkeling (denkontwikkeling)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Tussen hun tiende </a:t>
            </a:r>
            <a:r>
              <a:rPr lang="nl-NL" dirty="0" smtClean="0"/>
              <a:t>en vijftiende </a:t>
            </a:r>
            <a:r>
              <a:rPr lang="nl-NL" dirty="0"/>
              <a:t>jaar zie je dat kinderen </a:t>
            </a:r>
            <a:r>
              <a:rPr lang="nl-NL" b="1" u="sng" dirty="0"/>
              <a:t>emotioneler en gevoeliger </a:t>
            </a:r>
            <a:r>
              <a:rPr lang="nl-NL" dirty="0"/>
              <a:t>reageren op allerlei gebieden. Dit komt door de </a:t>
            </a:r>
            <a:r>
              <a:rPr lang="nl-NL" b="1" u="sng" dirty="0"/>
              <a:t>afgifte van hormonen en door de rijping van de hersenen.</a:t>
            </a:r>
          </a:p>
          <a:p>
            <a:r>
              <a:rPr lang="nl-NL" dirty="0"/>
              <a:t>• Ze zijn erg bezig om </a:t>
            </a:r>
            <a:r>
              <a:rPr lang="nl-NL" b="1" u="sng" dirty="0"/>
              <a:t>directe behoeften te bevredigen</a:t>
            </a:r>
            <a:r>
              <a:rPr lang="nl-NL" dirty="0"/>
              <a:t>. Hebben ze zin in ijs, dan willen ze meteen een ijsje kopen. Met andere woorden, ze hebben hun impulsen nog niet onder controle.</a:t>
            </a:r>
          </a:p>
          <a:p>
            <a:r>
              <a:rPr lang="nl-NL" dirty="0"/>
              <a:t>• Ze kunnen </a:t>
            </a:r>
            <a:r>
              <a:rPr lang="nl-NL" b="1" u="sng" dirty="0"/>
              <a:t>nog niet goed plannen</a:t>
            </a:r>
            <a:r>
              <a:rPr lang="nl-NL" dirty="0"/>
              <a:t>. Het besef dat ze bijvoorbeeld de leerstof moeten bijhouden en ruim op tijd moeten beginnen met leren voor een proefwerk, is nog niet zo aanwezig.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523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Bij </a:t>
            </a:r>
            <a:r>
              <a:rPr lang="nl-NL" dirty="0"/>
              <a:t>jongens en meisjes beginnen de </a:t>
            </a:r>
            <a:r>
              <a:rPr lang="nl-NL" b="1" dirty="0"/>
              <a:t>geslachtskenmerken</a:t>
            </a:r>
            <a:r>
              <a:rPr lang="nl-NL" dirty="0"/>
              <a:t> zich te ontwikkelen.</a:t>
            </a:r>
          </a:p>
          <a:p>
            <a:r>
              <a:rPr lang="nl-NL" dirty="0"/>
              <a:t>Sommige </a:t>
            </a:r>
            <a:r>
              <a:rPr lang="nl-NL" b="1" dirty="0"/>
              <a:t>meisjes</a:t>
            </a:r>
            <a:r>
              <a:rPr lang="nl-NL" dirty="0"/>
              <a:t> beginnen al vanaf 10 jaar borsten en schaamhaar te krijgen. </a:t>
            </a:r>
          </a:p>
          <a:p>
            <a:r>
              <a:rPr lang="nl-NL" dirty="0"/>
              <a:t>Bij een </a:t>
            </a:r>
            <a:r>
              <a:rPr lang="nl-NL" b="1" dirty="0"/>
              <a:t>jongen</a:t>
            </a:r>
            <a:r>
              <a:rPr lang="nl-NL" dirty="0"/>
              <a:t> beginnen de lichamelijke veranderingen gemiddeld vanaf 12 jaar. Hij krijgt schaamhaar en zijn penis gaat groeien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448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Prepuberteit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</a:t>
            </a:r>
            <a:r>
              <a:rPr lang="nl-NL" dirty="0"/>
              <a:t>lichaam van je kind verandert doordat hij andere </a:t>
            </a:r>
            <a:r>
              <a:rPr lang="nl-NL" b="1" dirty="0"/>
              <a:t>hormonen</a:t>
            </a:r>
            <a:r>
              <a:rPr lang="nl-NL" dirty="0"/>
              <a:t> in zijn lijf krijgt. Maar die hormonen hebben ook </a:t>
            </a:r>
            <a:r>
              <a:rPr lang="nl-NL" b="1" u="sng" dirty="0"/>
              <a:t>invloed op zijn gevoelens: </a:t>
            </a:r>
            <a:r>
              <a:rPr lang="nl-NL" dirty="0"/>
              <a:t>het ene moment is hij blij, en het volgende moment is hij somber. Je kind is nog geen puber, maar wel bijna. </a:t>
            </a:r>
            <a:r>
              <a:rPr lang="nl-NL" b="1" u="sng" dirty="0"/>
              <a:t>Hij is een ‘prepuber</a:t>
            </a:r>
            <a:r>
              <a:rPr lang="nl-NL" dirty="0"/>
              <a:t>’.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159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De vroege puberteit (</a:t>
            </a:r>
            <a:r>
              <a:rPr lang="nl-NL" b="1" dirty="0" smtClean="0"/>
              <a:t>12-14 </a:t>
            </a:r>
            <a:r>
              <a:rPr lang="nl-NL" b="1" dirty="0"/>
              <a:t>jaar)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- Op welke school zat je en hoe ging het?</a:t>
            </a:r>
          </a:p>
          <a:p>
            <a:r>
              <a:rPr lang="nl-NL" dirty="0" smtClean="0"/>
              <a:t>- Wat vond je leuk om te doen?</a:t>
            </a:r>
          </a:p>
          <a:p>
            <a:r>
              <a:rPr lang="nl-NL" dirty="0" smtClean="0"/>
              <a:t>- Had je veel vrienden of vriendinnen?</a:t>
            </a:r>
          </a:p>
          <a:p>
            <a:r>
              <a:rPr lang="nl-NL" dirty="0" smtClean="0"/>
              <a:t>- Wat vond je ontzettend stom?</a:t>
            </a:r>
          </a:p>
          <a:p>
            <a:r>
              <a:rPr lang="nl-NL" dirty="0" smtClean="0"/>
              <a:t>- Welke ontwikkeling ben je onder gaan in deze periode?</a:t>
            </a:r>
          </a:p>
          <a:p>
            <a:r>
              <a:rPr lang="nl-NL" dirty="0" smtClean="0"/>
              <a:t>-Welke gebeurtenissen zijn er gebeurd in deze periode?</a:t>
            </a:r>
          </a:p>
          <a:p>
            <a:r>
              <a:rPr lang="nl-NL" dirty="0" smtClean="0"/>
              <a:t>- Welke lichamelijke ontwikkelingen waren er in deze periodes?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7128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180</TotalTime>
  <Words>346</Words>
  <Application>Microsoft Office PowerPoint</Application>
  <PresentationFormat>Breedbeeld</PresentationFormat>
  <Paragraphs>31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VAKLEER</vt:lpstr>
      <vt:lpstr>Terug blik vorige week</vt:lpstr>
      <vt:lpstr>Presenteren </vt:lpstr>
      <vt:lpstr>Cognitieve ontwikkeling (denkontwikkeling)</vt:lpstr>
      <vt:lpstr>Lichamelijke ontwikkeling</vt:lpstr>
      <vt:lpstr>Prepuberteit </vt:lpstr>
      <vt:lpstr>De vroege puberteit (12-14 jaar)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VAKLEER</dc:title>
  <dc:creator>Susanne Groenhagen</dc:creator>
  <cp:lastModifiedBy>Susanne Groenhagen</cp:lastModifiedBy>
  <cp:revision>6</cp:revision>
  <dcterms:created xsi:type="dcterms:W3CDTF">2018-10-03T08:06:06Z</dcterms:created>
  <dcterms:modified xsi:type="dcterms:W3CDTF">2018-10-03T11:50:48Z</dcterms:modified>
</cp:coreProperties>
</file>