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66" r:id="rId6"/>
    <p:sldId id="269" r:id="rId7"/>
    <p:sldId id="270" r:id="rId8"/>
    <p:sldId id="271" r:id="rId9"/>
    <p:sldId id="27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5CDB49-05CE-4AC0-8BB9-13E92D49DFD5}" v="12" dt="2019-11-26T09:18:05.6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euws, Sjors" userId="86b3687c-1c71-4061-ba35-669f5ac613cb" providerId="ADAL" clId="{105CDB49-05CE-4AC0-8BB9-13E92D49DFD5}"/>
    <pc:docChg chg="custSel addSld delSld modSld sldOrd">
      <pc:chgData name="Meeuws, Sjors" userId="86b3687c-1c71-4061-ba35-669f5ac613cb" providerId="ADAL" clId="{105CDB49-05CE-4AC0-8BB9-13E92D49DFD5}" dt="2019-12-12T11:08:21.311" v="1029" actId="20577"/>
      <pc:docMkLst>
        <pc:docMk/>
      </pc:docMkLst>
      <pc:sldChg chg="del">
        <pc:chgData name="Meeuws, Sjors" userId="86b3687c-1c71-4061-ba35-669f5ac613cb" providerId="ADAL" clId="{105CDB49-05CE-4AC0-8BB9-13E92D49DFD5}" dt="2019-11-26T09:18:38.837" v="1007" actId="47"/>
        <pc:sldMkLst>
          <pc:docMk/>
          <pc:sldMk cId="1287309669" sldId="257"/>
        </pc:sldMkLst>
      </pc:sldChg>
      <pc:sldChg chg="del">
        <pc:chgData name="Meeuws, Sjors" userId="86b3687c-1c71-4061-ba35-669f5ac613cb" providerId="ADAL" clId="{105CDB49-05CE-4AC0-8BB9-13E92D49DFD5}" dt="2019-11-26T09:18:40.096" v="1008" actId="47"/>
        <pc:sldMkLst>
          <pc:docMk/>
          <pc:sldMk cId="1325601098" sldId="258"/>
        </pc:sldMkLst>
      </pc:sldChg>
      <pc:sldChg chg="del">
        <pc:chgData name="Meeuws, Sjors" userId="86b3687c-1c71-4061-ba35-669f5ac613cb" providerId="ADAL" clId="{105CDB49-05CE-4AC0-8BB9-13E92D49DFD5}" dt="2019-11-26T09:18:40.606" v="1009" actId="47"/>
        <pc:sldMkLst>
          <pc:docMk/>
          <pc:sldMk cId="2454367096" sldId="259"/>
        </pc:sldMkLst>
      </pc:sldChg>
      <pc:sldChg chg="del ord">
        <pc:chgData name="Meeuws, Sjors" userId="86b3687c-1c71-4061-ba35-669f5ac613cb" providerId="ADAL" clId="{105CDB49-05CE-4AC0-8BB9-13E92D49DFD5}" dt="2019-11-26T09:18:41.106" v="1010" actId="47"/>
        <pc:sldMkLst>
          <pc:docMk/>
          <pc:sldMk cId="44367113" sldId="260"/>
        </pc:sldMkLst>
      </pc:sldChg>
      <pc:sldChg chg="del">
        <pc:chgData name="Meeuws, Sjors" userId="86b3687c-1c71-4061-ba35-669f5ac613cb" providerId="ADAL" clId="{105CDB49-05CE-4AC0-8BB9-13E92D49DFD5}" dt="2019-11-26T09:18:41.565" v="1011" actId="47"/>
        <pc:sldMkLst>
          <pc:docMk/>
          <pc:sldMk cId="1749602220" sldId="261"/>
        </pc:sldMkLst>
      </pc:sldChg>
      <pc:sldChg chg="del">
        <pc:chgData name="Meeuws, Sjors" userId="86b3687c-1c71-4061-ba35-669f5ac613cb" providerId="ADAL" clId="{105CDB49-05CE-4AC0-8BB9-13E92D49DFD5}" dt="2019-11-26T09:18:42.015" v="1012" actId="47"/>
        <pc:sldMkLst>
          <pc:docMk/>
          <pc:sldMk cId="1521022644" sldId="262"/>
        </pc:sldMkLst>
      </pc:sldChg>
      <pc:sldChg chg="del">
        <pc:chgData name="Meeuws, Sjors" userId="86b3687c-1c71-4061-ba35-669f5ac613cb" providerId="ADAL" clId="{105CDB49-05CE-4AC0-8BB9-13E92D49DFD5}" dt="2019-11-26T09:18:42.465" v="1013" actId="47"/>
        <pc:sldMkLst>
          <pc:docMk/>
          <pc:sldMk cId="707492607" sldId="263"/>
        </pc:sldMkLst>
      </pc:sldChg>
      <pc:sldChg chg="del">
        <pc:chgData name="Meeuws, Sjors" userId="86b3687c-1c71-4061-ba35-669f5ac613cb" providerId="ADAL" clId="{105CDB49-05CE-4AC0-8BB9-13E92D49DFD5}" dt="2019-11-26T09:18:43.276" v="1014" actId="47"/>
        <pc:sldMkLst>
          <pc:docMk/>
          <pc:sldMk cId="680410823" sldId="264"/>
        </pc:sldMkLst>
      </pc:sldChg>
      <pc:sldChg chg="modSp">
        <pc:chgData name="Meeuws, Sjors" userId="86b3687c-1c71-4061-ba35-669f5ac613cb" providerId="ADAL" clId="{105CDB49-05CE-4AC0-8BB9-13E92D49DFD5}" dt="2019-11-26T09:13:00.204" v="303" actId="20577"/>
        <pc:sldMkLst>
          <pc:docMk/>
          <pc:sldMk cId="1257473695" sldId="266"/>
        </pc:sldMkLst>
        <pc:spChg chg="mod">
          <ac:chgData name="Meeuws, Sjors" userId="86b3687c-1c71-4061-ba35-669f5ac613cb" providerId="ADAL" clId="{105CDB49-05CE-4AC0-8BB9-13E92D49DFD5}" dt="2019-11-26T09:04:20.740" v="6" actId="20577"/>
          <ac:spMkLst>
            <pc:docMk/>
            <pc:sldMk cId="1257473695" sldId="266"/>
            <ac:spMk id="2" creationId="{F13100B0-BB3B-42CE-9A24-6DDFAAD8E87B}"/>
          </ac:spMkLst>
        </pc:spChg>
        <pc:spChg chg="mod">
          <ac:chgData name="Meeuws, Sjors" userId="86b3687c-1c71-4061-ba35-669f5ac613cb" providerId="ADAL" clId="{105CDB49-05CE-4AC0-8BB9-13E92D49DFD5}" dt="2019-11-26T09:13:00.204" v="303" actId="20577"/>
          <ac:spMkLst>
            <pc:docMk/>
            <pc:sldMk cId="1257473695" sldId="266"/>
            <ac:spMk id="3" creationId="{F3B33F87-0812-44C0-B829-A4D7A842A20C}"/>
          </ac:spMkLst>
        </pc:spChg>
      </pc:sldChg>
      <pc:sldChg chg="del">
        <pc:chgData name="Meeuws, Sjors" userId="86b3687c-1c71-4061-ba35-669f5ac613cb" providerId="ADAL" clId="{105CDB49-05CE-4AC0-8BB9-13E92D49DFD5}" dt="2019-11-26T09:18:47.647" v="1016" actId="47"/>
        <pc:sldMkLst>
          <pc:docMk/>
          <pc:sldMk cId="1211398696" sldId="267"/>
        </pc:sldMkLst>
      </pc:sldChg>
      <pc:sldChg chg="del">
        <pc:chgData name="Meeuws, Sjors" userId="86b3687c-1c71-4061-ba35-669f5ac613cb" providerId="ADAL" clId="{105CDB49-05CE-4AC0-8BB9-13E92D49DFD5}" dt="2019-11-26T09:18:43.888" v="1015" actId="47"/>
        <pc:sldMkLst>
          <pc:docMk/>
          <pc:sldMk cId="3185398286" sldId="268"/>
        </pc:sldMkLst>
      </pc:sldChg>
      <pc:sldChg chg="modSp add">
        <pc:chgData name="Meeuws, Sjors" userId="86b3687c-1c71-4061-ba35-669f5ac613cb" providerId="ADAL" clId="{105CDB49-05CE-4AC0-8BB9-13E92D49DFD5}" dt="2019-11-26T09:13:44.433" v="356" actId="207"/>
        <pc:sldMkLst>
          <pc:docMk/>
          <pc:sldMk cId="952879278" sldId="269"/>
        </pc:sldMkLst>
        <pc:spChg chg="mod">
          <ac:chgData name="Meeuws, Sjors" userId="86b3687c-1c71-4061-ba35-669f5ac613cb" providerId="ADAL" clId="{105CDB49-05CE-4AC0-8BB9-13E92D49DFD5}" dt="2019-11-26T09:11:43.961" v="86" actId="20577"/>
          <ac:spMkLst>
            <pc:docMk/>
            <pc:sldMk cId="952879278" sldId="269"/>
            <ac:spMk id="2" creationId="{E851CFE1-740D-44CA-9273-847572436C69}"/>
          </ac:spMkLst>
        </pc:spChg>
        <pc:spChg chg="mod">
          <ac:chgData name="Meeuws, Sjors" userId="86b3687c-1c71-4061-ba35-669f5ac613cb" providerId="ADAL" clId="{105CDB49-05CE-4AC0-8BB9-13E92D49DFD5}" dt="2019-11-26T09:13:44.433" v="356" actId="207"/>
          <ac:spMkLst>
            <pc:docMk/>
            <pc:sldMk cId="952879278" sldId="269"/>
            <ac:spMk id="3" creationId="{040DBC82-F9DE-478B-A3AB-C88971107D13}"/>
          </ac:spMkLst>
        </pc:spChg>
      </pc:sldChg>
      <pc:sldChg chg="modSp add">
        <pc:chgData name="Meeuws, Sjors" userId="86b3687c-1c71-4061-ba35-669f5ac613cb" providerId="ADAL" clId="{105CDB49-05CE-4AC0-8BB9-13E92D49DFD5}" dt="2019-11-26T09:15:02.177" v="403" actId="1076"/>
        <pc:sldMkLst>
          <pc:docMk/>
          <pc:sldMk cId="2248306692" sldId="270"/>
        </pc:sldMkLst>
        <pc:spChg chg="mod">
          <ac:chgData name="Meeuws, Sjors" userId="86b3687c-1c71-4061-ba35-669f5ac613cb" providerId="ADAL" clId="{105CDB49-05CE-4AC0-8BB9-13E92D49DFD5}" dt="2019-11-26T09:13:51.077" v="363" actId="20577"/>
          <ac:spMkLst>
            <pc:docMk/>
            <pc:sldMk cId="2248306692" sldId="270"/>
            <ac:spMk id="2" creationId="{F4CBB932-4547-462E-8023-FBFF44AE14D0}"/>
          </ac:spMkLst>
        </pc:spChg>
        <pc:spChg chg="mod">
          <ac:chgData name="Meeuws, Sjors" userId="86b3687c-1c71-4061-ba35-669f5ac613cb" providerId="ADAL" clId="{105CDB49-05CE-4AC0-8BB9-13E92D49DFD5}" dt="2019-11-26T09:15:02.177" v="403" actId="1076"/>
          <ac:spMkLst>
            <pc:docMk/>
            <pc:sldMk cId="2248306692" sldId="270"/>
            <ac:spMk id="3" creationId="{15FD014E-11C0-4F6F-9AD8-620350D5689E}"/>
          </ac:spMkLst>
        </pc:spChg>
      </pc:sldChg>
      <pc:sldChg chg="modSp add">
        <pc:chgData name="Meeuws, Sjors" userId="86b3687c-1c71-4061-ba35-669f5ac613cb" providerId="ADAL" clId="{105CDB49-05CE-4AC0-8BB9-13E92D49DFD5}" dt="2019-12-12T11:08:21.311" v="1029" actId="20577"/>
        <pc:sldMkLst>
          <pc:docMk/>
          <pc:sldMk cId="1794859679" sldId="271"/>
        </pc:sldMkLst>
        <pc:spChg chg="mod">
          <ac:chgData name="Meeuws, Sjors" userId="86b3687c-1c71-4061-ba35-669f5ac613cb" providerId="ADAL" clId="{105CDB49-05CE-4AC0-8BB9-13E92D49DFD5}" dt="2019-11-26T09:15:08.166" v="410" actId="20577"/>
          <ac:spMkLst>
            <pc:docMk/>
            <pc:sldMk cId="1794859679" sldId="271"/>
            <ac:spMk id="2" creationId="{B34A6BFD-BA2C-4673-A1D8-C0176500A935}"/>
          </ac:spMkLst>
        </pc:spChg>
        <pc:spChg chg="mod">
          <ac:chgData name="Meeuws, Sjors" userId="86b3687c-1c71-4061-ba35-669f5ac613cb" providerId="ADAL" clId="{105CDB49-05CE-4AC0-8BB9-13E92D49DFD5}" dt="2019-12-12T11:08:21.311" v="1029" actId="20577"/>
          <ac:spMkLst>
            <pc:docMk/>
            <pc:sldMk cId="1794859679" sldId="271"/>
            <ac:spMk id="3" creationId="{92269F08-AE63-43D2-907F-743F0443868E}"/>
          </ac:spMkLst>
        </pc:spChg>
      </pc:sldChg>
      <pc:sldChg chg="modSp add">
        <pc:chgData name="Meeuws, Sjors" userId="86b3687c-1c71-4061-ba35-669f5ac613cb" providerId="ADAL" clId="{105CDB49-05CE-4AC0-8BB9-13E92D49DFD5}" dt="2019-11-26T09:18:31.934" v="1006" actId="20577"/>
        <pc:sldMkLst>
          <pc:docMk/>
          <pc:sldMk cId="1039842927" sldId="272"/>
        </pc:sldMkLst>
        <pc:spChg chg="mod">
          <ac:chgData name="Meeuws, Sjors" userId="86b3687c-1c71-4061-ba35-669f5ac613cb" providerId="ADAL" clId="{105CDB49-05CE-4AC0-8BB9-13E92D49DFD5}" dt="2019-11-26T09:17:39.929" v="808" actId="20577"/>
          <ac:spMkLst>
            <pc:docMk/>
            <pc:sldMk cId="1039842927" sldId="272"/>
            <ac:spMk id="2" creationId="{41C6B4F7-F261-4C0F-80B8-B97D8F83574F}"/>
          </ac:spMkLst>
        </pc:spChg>
        <pc:spChg chg="mod">
          <ac:chgData name="Meeuws, Sjors" userId="86b3687c-1c71-4061-ba35-669f5ac613cb" providerId="ADAL" clId="{105CDB49-05CE-4AC0-8BB9-13E92D49DFD5}" dt="2019-11-26T09:18:31.934" v="1006" actId="20577"/>
          <ac:spMkLst>
            <pc:docMk/>
            <pc:sldMk cId="1039842927" sldId="272"/>
            <ac:spMk id="3" creationId="{7E751E5C-5BDF-437A-8862-EF75053828B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17DDD7-6553-4F15-B307-C16952B74E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Der, die, das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B425EB9-6071-4241-8A97-15AD44918C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6379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3100B0-BB3B-42CE-9A24-6DDFAAD8E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Stap 1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3B33F87-0812-44C0-B829-A4D7A842A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Eindigt het woord op –</a:t>
            </a:r>
            <a:r>
              <a:rPr lang="nl-NL" dirty="0" err="1"/>
              <a:t>chen</a:t>
            </a:r>
            <a:r>
              <a:rPr lang="nl-NL" dirty="0"/>
              <a:t> of –</a:t>
            </a:r>
            <a:r>
              <a:rPr lang="nl-NL" dirty="0" err="1"/>
              <a:t>lein</a:t>
            </a:r>
            <a:r>
              <a:rPr lang="nl-NL" dirty="0"/>
              <a:t>, dan is het </a:t>
            </a:r>
            <a:r>
              <a:rPr lang="nl-NL" dirty="0">
                <a:solidFill>
                  <a:srgbClr val="FF0000"/>
                </a:solidFill>
              </a:rPr>
              <a:t>das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r>
              <a:rPr lang="nl-NL" dirty="0">
                <a:solidFill>
                  <a:srgbClr val="FF0000"/>
                </a:solidFill>
              </a:rPr>
              <a:t>Het meisje = das </a:t>
            </a:r>
            <a:r>
              <a:rPr lang="nl-NL" dirty="0" err="1">
                <a:solidFill>
                  <a:srgbClr val="FF0000"/>
                </a:solidFill>
              </a:rPr>
              <a:t>Mädchen</a:t>
            </a:r>
            <a:endParaRPr lang="nl-NL" dirty="0">
              <a:solidFill>
                <a:srgbClr val="FF0000"/>
              </a:solidFill>
            </a:endParaRPr>
          </a:p>
          <a:p>
            <a:r>
              <a:rPr lang="nl-NL" dirty="0">
                <a:solidFill>
                  <a:srgbClr val="FF0000"/>
                </a:solidFill>
              </a:rPr>
              <a:t>Het boekje = das </a:t>
            </a:r>
            <a:r>
              <a:rPr lang="nl-NL" dirty="0" err="1">
                <a:solidFill>
                  <a:srgbClr val="FF0000"/>
                </a:solidFill>
              </a:rPr>
              <a:t>Buchlein</a:t>
            </a: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473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51CFE1-740D-44CA-9273-847572436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Stap 2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0DBC82-F9DE-478B-A3AB-C88971107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Is het een mannelijk of vrouwelijk persoon of dier.</a:t>
            </a:r>
          </a:p>
          <a:p>
            <a:r>
              <a:rPr lang="nl-NL" dirty="0">
                <a:solidFill>
                  <a:srgbClr val="00B0F0"/>
                </a:solidFill>
              </a:rPr>
              <a:t>Mannelijk = der</a:t>
            </a:r>
          </a:p>
          <a:p>
            <a:r>
              <a:rPr lang="nl-NL" dirty="0">
                <a:solidFill>
                  <a:srgbClr val="00B0F0"/>
                </a:solidFill>
              </a:rPr>
              <a:t>der Mann </a:t>
            </a:r>
            <a:r>
              <a:rPr lang="nl-NL" dirty="0" err="1">
                <a:solidFill>
                  <a:srgbClr val="00B0F0"/>
                </a:solidFill>
              </a:rPr>
              <a:t>und</a:t>
            </a:r>
            <a:r>
              <a:rPr lang="nl-NL" dirty="0">
                <a:solidFill>
                  <a:srgbClr val="00B0F0"/>
                </a:solidFill>
              </a:rPr>
              <a:t> der Stier</a:t>
            </a:r>
          </a:p>
          <a:p>
            <a:r>
              <a:rPr lang="nl-NL" dirty="0">
                <a:solidFill>
                  <a:srgbClr val="00B050"/>
                </a:solidFill>
              </a:rPr>
              <a:t>Vrouwelijk = die</a:t>
            </a:r>
          </a:p>
          <a:p>
            <a:r>
              <a:rPr lang="nl-NL" dirty="0">
                <a:solidFill>
                  <a:srgbClr val="00B050"/>
                </a:solidFill>
              </a:rPr>
              <a:t>die Frau </a:t>
            </a:r>
            <a:r>
              <a:rPr lang="nl-NL" dirty="0" err="1">
                <a:solidFill>
                  <a:srgbClr val="00B050"/>
                </a:solidFill>
              </a:rPr>
              <a:t>und</a:t>
            </a:r>
            <a:r>
              <a:rPr lang="nl-NL" dirty="0">
                <a:solidFill>
                  <a:srgbClr val="00B050"/>
                </a:solidFill>
              </a:rPr>
              <a:t> die </a:t>
            </a:r>
            <a:r>
              <a:rPr lang="nl-NL" dirty="0" err="1">
                <a:solidFill>
                  <a:srgbClr val="00B050"/>
                </a:solidFill>
              </a:rPr>
              <a:t>Kuh</a:t>
            </a:r>
            <a:endParaRPr lang="nl-NL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879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CBB932-4547-462E-8023-FBFF44AE1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Stap 3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FD014E-11C0-4F6F-9AD8-620350D56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436" y="2026024"/>
            <a:ext cx="9991162" cy="3975350"/>
          </a:xfrm>
        </p:spPr>
        <p:txBody>
          <a:bodyPr>
            <a:normAutofit fontScale="85000" lnSpcReduction="20000"/>
          </a:bodyPr>
          <a:lstStyle/>
          <a:p>
            <a:r>
              <a:rPr lang="nl-NL" dirty="0"/>
              <a:t>Eindigt het woord op: -heit, -</a:t>
            </a:r>
            <a:r>
              <a:rPr lang="nl-NL" dirty="0" err="1"/>
              <a:t>keit</a:t>
            </a:r>
            <a:r>
              <a:rPr lang="nl-NL" dirty="0"/>
              <a:t>, -schaft, -</a:t>
            </a:r>
            <a:r>
              <a:rPr lang="nl-NL" dirty="0" err="1"/>
              <a:t>ung</a:t>
            </a:r>
            <a:r>
              <a:rPr lang="nl-NL" dirty="0"/>
              <a:t>, -</a:t>
            </a:r>
            <a:r>
              <a:rPr lang="nl-NL" dirty="0" err="1"/>
              <a:t>ur</a:t>
            </a:r>
            <a:r>
              <a:rPr lang="nl-NL" dirty="0"/>
              <a:t>, -ei, -ik, -ion, -</a:t>
            </a:r>
            <a:r>
              <a:rPr lang="nl-NL" dirty="0" err="1"/>
              <a:t>tät</a:t>
            </a:r>
            <a:endParaRPr lang="nl-NL" dirty="0"/>
          </a:p>
          <a:p>
            <a:r>
              <a:rPr lang="nl-NL" dirty="0"/>
              <a:t>-heit </a:t>
            </a:r>
            <a:r>
              <a:rPr lang="nl-NL" dirty="0">
                <a:sym typeface="Wingdings" panose="05000000000000000000" pitchFamily="2" charset="2"/>
              </a:rPr>
              <a:t> die </a:t>
            </a:r>
            <a:r>
              <a:rPr lang="nl-NL" dirty="0" err="1">
                <a:sym typeface="Wingdings" panose="05000000000000000000" pitchFamily="2" charset="2"/>
              </a:rPr>
              <a:t>Frei</a:t>
            </a:r>
            <a:r>
              <a:rPr lang="nl-NL" dirty="0" err="1">
                <a:solidFill>
                  <a:srgbClr val="FF0000"/>
                </a:solidFill>
                <a:sym typeface="Wingdings" panose="05000000000000000000" pitchFamily="2" charset="2"/>
              </a:rPr>
              <a:t>heit</a:t>
            </a:r>
            <a:r>
              <a:rPr lang="nl-NL" dirty="0">
                <a:sym typeface="Wingdings" panose="05000000000000000000" pitchFamily="2" charset="2"/>
              </a:rPr>
              <a:t> </a:t>
            </a:r>
          </a:p>
          <a:p>
            <a:r>
              <a:rPr lang="nl-NL" dirty="0">
                <a:sym typeface="Wingdings" panose="05000000000000000000" pitchFamily="2" charset="2"/>
              </a:rPr>
              <a:t>-</a:t>
            </a:r>
            <a:r>
              <a:rPr lang="nl-NL" dirty="0" err="1">
                <a:sym typeface="Wingdings" panose="05000000000000000000" pitchFamily="2" charset="2"/>
              </a:rPr>
              <a:t>keit</a:t>
            </a:r>
            <a:r>
              <a:rPr lang="nl-NL" dirty="0">
                <a:sym typeface="Wingdings" panose="05000000000000000000" pitchFamily="2" charset="2"/>
              </a:rPr>
              <a:t> die </a:t>
            </a:r>
            <a:r>
              <a:rPr lang="nl-NL" dirty="0" err="1">
                <a:sym typeface="Wingdings" panose="05000000000000000000" pitchFamily="2" charset="2"/>
              </a:rPr>
              <a:t>Möglich</a:t>
            </a:r>
            <a:r>
              <a:rPr lang="nl-NL" dirty="0" err="1">
                <a:solidFill>
                  <a:srgbClr val="FF0000"/>
                </a:solidFill>
                <a:sym typeface="Wingdings" panose="05000000000000000000" pitchFamily="2" charset="2"/>
              </a:rPr>
              <a:t>keit</a:t>
            </a:r>
            <a:r>
              <a:rPr lang="nl-NL" dirty="0">
                <a:sym typeface="Wingdings" panose="05000000000000000000" pitchFamily="2" charset="2"/>
              </a:rPr>
              <a:t> </a:t>
            </a:r>
          </a:p>
          <a:p>
            <a:r>
              <a:rPr lang="nl-NL" dirty="0">
                <a:sym typeface="Wingdings" panose="05000000000000000000" pitchFamily="2" charset="2"/>
              </a:rPr>
              <a:t>-schaft  die </a:t>
            </a:r>
            <a:r>
              <a:rPr lang="nl-NL" dirty="0" err="1">
                <a:sym typeface="Wingdings" panose="05000000000000000000" pitchFamily="2" charset="2"/>
              </a:rPr>
              <a:t>Freund</a:t>
            </a:r>
            <a:r>
              <a:rPr lang="nl-NL" dirty="0" err="1">
                <a:solidFill>
                  <a:srgbClr val="FF0000"/>
                </a:solidFill>
                <a:sym typeface="Wingdings" panose="05000000000000000000" pitchFamily="2" charset="2"/>
              </a:rPr>
              <a:t>schaft</a:t>
            </a:r>
            <a:endParaRPr lang="nl-NL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-</a:t>
            </a:r>
            <a:r>
              <a:rPr lang="nl-NL" dirty="0" err="1">
                <a:sym typeface="Wingdings" panose="05000000000000000000" pitchFamily="2" charset="2"/>
              </a:rPr>
              <a:t>ung</a:t>
            </a:r>
            <a:r>
              <a:rPr lang="nl-NL" dirty="0">
                <a:sym typeface="Wingdings" panose="05000000000000000000" pitchFamily="2" charset="2"/>
              </a:rPr>
              <a:t> die </a:t>
            </a:r>
            <a:r>
              <a:rPr lang="nl-NL" dirty="0" err="1">
                <a:sym typeface="Wingdings" panose="05000000000000000000" pitchFamily="2" charset="2"/>
              </a:rPr>
              <a:t>Zeit</a:t>
            </a:r>
            <a:r>
              <a:rPr lang="nl-NL" dirty="0" err="1">
                <a:solidFill>
                  <a:srgbClr val="FF0000"/>
                </a:solidFill>
                <a:sym typeface="Wingdings" panose="05000000000000000000" pitchFamily="2" charset="2"/>
              </a:rPr>
              <a:t>ung</a:t>
            </a:r>
            <a:endParaRPr lang="nl-NL" dirty="0">
              <a:solidFill>
                <a:srgbClr val="FF0000"/>
              </a:solidFill>
            </a:endParaRPr>
          </a:p>
          <a:p>
            <a:r>
              <a:rPr lang="nl-NL" dirty="0"/>
              <a:t>-</a:t>
            </a:r>
            <a:r>
              <a:rPr lang="nl-NL" dirty="0" err="1"/>
              <a:t>ur</a:t>
            </a:r>
            <a:r>
              <a:rPr lang="nl-NL" dirty="0"/>
              <a:t> </a:t>
            </a:r>
            <a:r>
              <a:rPr lang="nl-NL" dirty="0">
                <a:sym typeface="Wingdings" panose="05000000000000000000" pitchFamily="2" charset="2"/>
              </a:rPr>
              <a:t> die </a:t>
            </a:r>
            <a:r>
              <a:rPr lang="nl-NL" dirty="0" err="1">
                <a:sym typeface="Wingdings" panose="05000000000000000000" pitchFamily="2" charset="2"/>
              </a:rPr>
              <a:t>Nat</a:t>
            </a:r>
            <a:r>
              <a:rPr lang="nl-NL" dirty="0" err="1">
                <a:solidFill>
                  <a:srgbClr val="FF0000"/>
                </a:solidFill>
                <a:sym typeface="Wingdings" panose="05000000000000000000" pitchFamily="2" charset="2"/>
              </a:rPr>
              <a:t>ur</a:t>
            </a:r>
            <a:r>
              <a:rPr lang="nl-NL" dirty="0">
                <a:sym typeface="Wingdings" panose="05000000000000000000" pitchFamily="2" charset="2"/>
              </a:rPr>
              <a:t> </a:t>
            </a:r>
          </a:p>
          <a:p>
            <a:r>
              <a:rPr lang="nl-NL" dirty="0">
                <a:sym typeface="Wingdings" panose="05000000000000000000" pitchFamily="2" charset="2"/>
              </a:rPr>
              <a:t>-ei  die </a:t>
            </a:r>
            <a:r>
              <a:rPr lang="nl-NL" dirty="0" err="1">
                <a:sym typeface="Wingdings" panose="05000000000000000000" pitchFamily="2" charset="2"/>
              </a:rPr>
              <a:t>Poliz</a:t>
            </a:r>
            <a:r>
              <a:rPr lang="nl-NL" dirty="0" err="1">
                <a:solidFill>
                  <a:srgbClr val="FF0000"/>
                </a:solidFill>
                <a:sym typeface="Wingdings" panose="05000000000000000000" pitchFamily="2" charset="2"/>
              </a:rPr>
              <a:t>ei</a:t>
            </a:r>
            <a:endParaRPr lang="nl-NL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nl-NL" dirty="0"/>
              <a:t>-ik </a:t>
            </a:r>
            <a:r>
              <a:rPr lang="nl-NL" dirty="0">
                <a:sym typeface="Wingdings" panose="05000000000000000000" pitchFamily="2" charset="2"/>
              </a:rPr>
              <a:t> die </a:t>
            </a:r>
            <a:r>
              <a:rPr lang="nl-NL" dirty="0" err="1">
                <a:sym typeface="Wingdings" panose="05000000000000000000" pitchFamily="2" charset="2"/>
              </a:rPr>
              <a:t>Polit</a:t>
            </a:r>
            <a:r>
              <a:rPr lang="nl-NL" dirty="0" err="1">
                <a:solidFill>
                  <a:srgbClr val="FF0000"/>
                </a:solidFill>
                <a:sym typeface="Wingdings" panose="05000000000000000000" pitchFamily="2" charset="2"/>
              </a:rPr>
              <a:t>ik</a:t>
            </a:r>
            <a:r>
              <a:rPr lang="nl-NL" dirty="0">
                <a:sym typeface="Wingdings" panose="05000000000000000000" pitchFamily="2" charset="2"/>
              </a:rPr>
              <a:t> </a:t>
            </a:r>
          </a:p>
          <a:p>
            <a:r>
              <a:rPr lang="nl-NL" dirty="0"/>
              <a:t>-ion </a:t>
            </a:r>
            <a:r>
              <a:rPr lang="nl-NL" dirty="0">
                <a:sym typeface="Wingdings" panose="05000000000000000000" pitchFamily="2" charset="2"/>
              </a:rPr>
              <a:t>die </a:t>
            </a:r>
            <a:r>
              <a:rPr lang="nl-NL" dirty="0" err="1">
                <a:sym typeface="Wingdings" panose="05000000000000000000" pitchFamily="2" charset="2"/>
              </a:rPr>
              <a:t>Präsentat</a:t>
            </a:r>
            <a:r>
              <a:rPr lang="nl-NL" dirty="0" err="1">
                <a:solidFill>
                  <a:srgbClr val="FF0000"/>
                </a:solidFill>
                <a:sym typeface="Wingdings" panose="05000000000000000000" pitchFamily="2" charset="2"/>
              </a:rPr>
              <a:t>ion</a:t>
            </a:r>
            <a:endParaRPr lang="nl-NL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-</a:t>
            </a:r>
            <a:r>
              <a:rPr lang="nl-NL" dirty="0" err="1">
                <a:sym typeface="Wingdings" panose="05000000000000000000" pitchFamily="2" charset="2"/>
              </a:rPr>
              <a:t>tät</a:t>
            </a:r>
            <a:r>
              <a:rPr lang="nl-NL" dirty="0">
                <a:sym typeface="Wingdings" panose="05000000000000000000" pitchFamily="2" charset="2"/>
              </a:rPr>
              <a:t>  die </a:t>
            </a:r>
            <a:r>
              <a:rPr lang="nl-NL" dirty="0" err="1">
                <a:sym typeface="Wingdings" panose="05000000000000000000" pitchFamily="2" charset="2"/>
              </a:rPr>
              <a:t>Universi</a:t>
            </a:r>
            <a:r>
              <a:rPr lang="nl-NL" dirty="0" err="1">
                <a:solidFill>
                  <a:srgbClr val="FF0000"/>
                </a:solidFill>
                <a:sym typeface="Wingdings" panose="05000000000000000000" pitchFamily="2" charset="2"/>
              </a:rPr>
              <a:t>tät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8306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4A6BFD-BA2C-4673-A1D8-C0176500A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Stap 4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269F08-AE63-43D2-907F-743F044386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Het woord eindigt op e:</a:t>
            </a:r>
          </a:p>
          <a:p>
            <a:r>
              <a:rPr lang="nl-NL" dirty="0"/>
              <a:t>Als het woord dat eindigt op een E een persoon of dier is, dan is het mannelijk.</a:t>
            </a:r>
          </a:p>
          <a:p>
            <a:r>
              <a:rPr lang="nl-NL" dirty="0"/>
              <a:t>der </a:t>
            </a:r>
            <a:r>
              <a:rPr lang="nl-NL" dirty="0" err="1"/>
              <a:t>Löwe</a:t>
            </a:r>
            <a:r>
              <a:rPr lang="nl-NL" dirty="0"/>
              <a:t>, der </a:t>
            </a:r>
            <a:r>
              <a:rPr lang="nl-NL" dirty="0" err="1"/>
              <a:t>Kollege</a:t>
            </a:r>
            <a:r>
              <a:rPr lang="nl-NL" dirty="0"/>
              <a:t>, der </a:t>
            </a:r>
            <a:r>
              <a:rPr lang="nl-NL" dirty="0" err="1"/>
              <a:t>Angestellte</a:t>
            </a:r>
            <a:r>
              <a:rPr lang="nl-NL" dirty="0"/>
              <a:t>,  der </a:t>
            </a:r>
            <a:r>
              <a:rPr lang="nl-NL" dirty="0" err="1"/>
              <a:t>Affe</a:t>
            </a:r>
            <a:endParaRPr lang="nl-NL" dirty="0"/>
          </a:p>
          <a:p>
            <a:endParaRPr lang="nl-NL" dirty="0"/>
          </a:p>
          <a:p>
            <a:r>
              <a:rPr lang="nl-NL" dirty="0"/>
              <a:t>Al het andere dat eindigt op E is vrouwelijk, behalve der Name.</a:t>
            </a:r>
          </a:p>
          <a:p>
            <a:r>
              <a:rPr lang="nl-NL" dirty="0"/>
              <a:t>die Toilette, die </a:t>
            </a:r>
            <a:r>
              <a:rPr lang="nl-NL" dirty="0" err="1"/>
              <a:t>Tasche</a:t>
            </a:r>
            <a:r>
              <a:rPr lang="nl-NL" dirty="0"/>
              <a:t>, die </a:t>
            </a:r>
            <a:r>
              <a:rPr lang="nl-NL" dirty="0" err="1"/>
              <a:t>Leiche</a:t>
            </a:r>
            <a:r>
              <a:rPr lang="nl-NL" dirty="0"/>
              <a:t>, die </a:t>
            </a:r>
            <a:r>
              <a:rPr lang="nl-NL" dirty="0" err="1"/>
              <a:t>Adresse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4859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C6B4F7-F261-4C0F-80B8-B97D8F835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Stap 5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751E5C-5BDF-437A-8862-EF75053828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Kan ik er in het Nederlands het voor zeggen, dan is het vaak </a:t>
            </a:r>
            <a:r>
              <a:rPr lang="nl-NL" dirty="0">
                <a:solidFill>
                  <a:srgbClr val="FF0000"/>
                </a:solidFill>
              </a:rPr>
              <a:t>das</a:t>
            </a:r>
            <a:r>
              <a:rPr lang="nl-NL" dirty="0"/>
              <a:t>.</a:t>
            </a:r>
          </a:p>
          <a:p>
            <a:r>
              <a:rPr lang="nl-NL" dirty="0"/>
              <a:t>Het hotel = das Hotel</a:t>
            </a:r>
          </a:p>
          <a:p>
            <a:r>
              <a:rPr lang="nl-NL" dirty="0"/>
              <a:t>Het boek = das </a:t>
            </a:r>
            <a:r>
              <a:rPr lang="nl-NL" dirty="0" err="1"/>
              <a:t>Buch</a:t>
            </a:r>
            <a:endParaRPr lang="nl-NL" dirty="0"/>
          </a:p>
          <a:p>
            <a:r>
              <a:rPr lang="nl-NL" dirty="0"/>
              <a:t>Het zwemmen = das </a:t>
            </a:r>
            <a:r>
              <a:rPr lang="nl-NL" dirty="0" err="1"/>
              <a:t>Schwimmen</a:t>
            </a:r>
            <a:endParaRPr lang="nl-NL" dirty="0"/>
          </a:p>
          <a:p>
            <a:r>
              <a:rPr lang="nl-NL" dirty="0"/>
              <a:t>Het cadeau = das Geschenk</a:t>
            </a:r>
          </a:p>
        </p:txBody>
      </p:sp>
    </p:spTree>
    <p:extLst>
      <p:ext uri="{BB962C8B-B14F-4D97-AF65-F5344CB8AC3E}">
        <p14:creationId xmlns:p14="http://schemas.microsoft.com/office/powerpoint/2010/main" val="10398429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8D41A47A3B9E4FBFF8F2670A95BB03" ma:contentTypeVersion="4" ma:contentTypeDescription="Create a new document." ma:contentTypeScope="" ma:versionID="b167df08b6257d6d6d93352f44a77cbf">
  <xsd:schema xmlns:xsd="http://www.w3.org/2001/XMLSchema" xmlns:xs="http://www.w3.org/2001/XMLSchema" xmlns:p="http://schemas.microsoft.com/office/2006/metadata/properties" xmlns:ns3="96c1611c-1f82-4d30-b82f-6a3de9ec3232" targetNamespace="http://schemas.microsoft.com/office/2006/metadata/properties" ma:root="true" ma:fieldsID="a9db06cebcd8c497483d4e870fe1bdd5" ns3:_="">
    <xsd:import namespace="96c1611c-1f82-4d30-b82f-6a3de9ec323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c1611c-1f82-4d30-b82f-6a3de9ec32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CE1933F-A9F4-4E0D-B7CB-44ED4AC47AA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8DD16BB-F88A-4ADB-833D-48965FCC67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8254E4-3EF2-4B5E-B9FC-F391EDD7C3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c1611c-1f82-4d30-b82f-6a3de9ec32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339</TotalTime>
  <Words>238</Words>
  <Application>Microsoft Office PowerPoint</Application>
  <PresentationFormat>Breedbeeld</PresentationFormat>
  <Paragraphs>36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Organisch</vt:lpstr>
      <vt:lpstr>Der, die, das</vt:lpstr>
      <vt:lpstr>Stap 1</vt:lpstr>
      <vt:lpstr>Stap 2</vt:lpstr>
      <vt:lpstr>Stap 3</vt:lpstr>
      <vt:lpstr>Stap 4</vt:lpstr>
      <vt:lpstr>Stap 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Geslachten in het Duits</dc:title>
  <dc:creator>Vin, Leroy van de</dc:creator>
  <cp:lastModifiedBy>Meeuws, Sjors</cp:lastModifiedBy>
  <cp:revision>25</cp:revision>
  <dcterms:created xsi:type="dcterms:W3CDTF">2019-10-01T10:38:09Z</dcterms:created>
  <dcterms:modified xsi:type="dcterms:W3CDTF">2019-12-12T11:09:19Z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0x0101005B8D41A47A3B9E4FBFF8F2670A95BB03</vt:lpwstr>
  </property>
</Properties>
</file>