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4" r:id="rId3"/>
    <p:sldId id="279" r:id="rId4"/>
    <p:sldId id="280" r:id="rId5"/>
    <p:sldId id="257" r:id="rId6"/>
    <p:sldId id="281" r:id="rId7"/>
    <p:sldId id="270" r:id="rId8"/>
    <p:sldId id="264" r:id="rId9"/>
    <p:sldId id="275" r:id="rId10"/>
    <p:sldId id="278" r:id="rId11"/>
    <p:sldId id="261" r:id="rId12"/>
    <p:sldId id="282" r:id="rId13"/>
    <p:sldId id="272" r:id="rId14"/>
    <p:sldId id="273" r:id="rId15"/>
    <p:sldId id="277" r:id="rId16"/>
    <p:sldId id="271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9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4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8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9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0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8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8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1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8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797" r:id="rId6"/>
    <p:sldLayoutId id="2147483793" r:id="rId7"/>
    <p:sldLayoutId id="2147483794" r:id="rId8"/>
    <p:sldLayoutId id="2147483795" r:id="rId9"/>
    <p:sldLayoutId id="2147483796" r:id="rId10"/>
    <p:sldLayoutId id="214748379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24vGUgTtbg?feature=oembed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ken.wikiwijs.nl/168954/Keuzevak_Ondernemend_gedra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deoseries?list=PLKSCe6o1dit03LTQZe3xvYTdKpVj3gQEY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q7HlURyWI8?feature=oembed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6641E2-BB90-49B4-A49B-E65699AC9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r>
              <a:rPr lang="nl-NL" dirty="0"/>
              <a:t>Les 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DDA1AD-D92B-47FF-BADE-32B893A73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nl-NL" dirty="0"/>
              <a:t>Keuzedeel Ondernemend Gedrag</a:t>
            </a:r>
          </a:p>
          <a:p>
            <a:r>
              <a:rPr lang="nl-NL" dirty="0"/>
              <a:t>Mevrouw </a:t>
            </a:r>
            <a:r>
              <a:rPr lang="nl-NL"/>
              <a:t>van Gorp-Mensch</a:t>
            </a:r>
            <a:endParaRPr lang="nl-NL" dirty="0"/>
          </a:p>
          <a:p>
            <a:endParaRPr lang="nl-NL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EB33B"/>
          </a:solidFill>
          <a:ln w="38100" cap="rnd">
            <a:solidFill>
              <a:srgbClr val="FEB33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57C6D-F43C-4684-944A-90D790111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84" r="2728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362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77E24-E33F-4DE4-91B9-D250A527E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uitvoering van </a:t>
            </a:r>
            <a:r>
              <a:rPr lang="nl-NL" dirty="0" err="1"/>
              <a:t>challenge</a:t>
            </a:r>
            <a:r>
              <a:rPr lang="nl-NL" dirty="0"/>
              <a:t>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15F49A-EB75-4B45-B146-EBE4BCDAF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Visitekaartje met QR-code naar je pitch</a:t>
            </a:r>
          </a:p>
          <a:p>
            <a:r>
              <a:rPr lang="nl-NL" dirty="0"/>
              <a:t>Een filmpje met je pitch: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 Je mag zelf in beeld, dit hoeft niet. Je mag ook je presentatie in beeld brengen en alleen je stem gebruiken. Het maakt je</a:t>
            </a:r>
            <a:br>
              <a:rPr lang="nl-NL" dirty="0"/>
            </a:br>
            <a:r>
              <a:rPr lang="nl-NL" dirty="0"/>
              <a:t>  pitch wel krachtig en geeft direct een indruk van jou als persoon. Zorg</a:t>
            </a:r>
            <a:br>
              <a:rPr lang="nl-NL" dirty="0"/>
            </a:br>
            <a:r>
              <a:rPr lang="nl-NL" dirty="0"/>
              <a:t>  als je niet in beeld komt wel dat je een foto toevoegt aan je presentatie zodat de kijker weet wie je bent.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 Een </a:t>
            </a:r>
            <a:r>
              <a:rPr lang="nl-NL" dirty="0" err="1"/>
              <a:t>Powerpointpresentatie</a:t>
            </a:r>
            <a:r>
              <a:rPr lang="nl-NL" dirty="0"/>
              <a:t>/Pinterestboard (max. 15 </a:t>
            </a:r>
            <a:r>
              <a:rPr lang="nl-NL" dirty="0" err="1"/>
              <a:t>pins</a:t>
            </a:r>
            <a:r>
              <a:rPr lang="nl-NL" dirty="0"/>
              <a:t> + introductietekst) /poster of een andere manier om jezelf te </a:t>
            </a:r>
            <a:br>
              <a:rPr lang="nl-NL" dirty="0"/>
            </a:br>
            <a:r>
              <a:rPr lang="nl-NL" dirty="0"/>
              <a:t>  presenteren. Wees creatief en origineel.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 Deel je pitch via een afgeschermde link via YouTube!</a:t>
            </a:r>
          </a:p>
          <a:p>
            <a:endParaRPr lang="nl-NL" dirty="0"/>
          </a:p>
        </p:txBody>
      </p:sp>
      <p:pic>
        <p:nvPicPr>
          <p:cNvPr id="5" name="Picture 2" descr="Helicon Opleidingen | vmbo, mbo en cursussen">
            <a:extLst>
              <a:ext uri="{FF2B5EF4-FFF2-40B4-BE49-F238E27FC236}">
                <a16:creationId xmlns:a16="http://schemas.microsoft.com/office/drawing/2014/main" id="{D779A33C-F91E-4A7E-B7B7-89AEB9796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04" y="5805377"/>
            <a:ext cx="200499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141FC-132E-4503-BECA-4925AB3C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Uitleg elevator pitch</a:t>
            </a:r>
          </a:p>
        </p:txBody>
      </p:sp>
      <p:pic>
        <p:nvPicPr>
          <p:cNvPr id="6" name="Onlinemedia 5" title="Hoe maak je een elevator pitch (met voorbeeld)">
            <a:hlinkClick r:id="" action="ppaction://media"/>
            <a:extLst>
              <a:ext uri="{FF2B5EF4-FFF2-40B4-BE49-F238E27FC236}">
                <a16:creationId xmlns:a16="http://schemas.microsoft.com/office/drawing/2014/main" id="{714F55D5-2CBC-41C7-B9C0-4363BA307D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1216" y="1852723"/>
            <a:ext cx="8529084" cy="4797610"/>
          </a:xfrm>
          <a:prstGeom prst="rect">
            <a:avLst/>
          </a:prstGeom>
        </p:spPr>
      </p:pic>
      <p:pic>
        <p:nvPicPr>
          <p:cNvPr id="7" name="Picture 2" descr="Helicon Opleidingen | vmbo, mbo en cursussen">
            <a:extLst>
              <a:ext uri="{FF2B5EF4-FFF2-40B4-BE49-F238E27FC236}">
                <a16:creationId xmlns:a16="http://schemas.microsoft.com/office/drawing/2014/main" id="{589C9FDA-1A8A-4F6B-976E-90860E8D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04" y="5805377"/>
            <a:ext cx="200499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3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8174D-7324-400C-987A-7F3F82B7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Moodboard</a:t>
            </a:r>
          </a:p>
        </p:txBody>
      </p:sp>
      <p:pic>
        <p:nvPicPr>
          <p:cNvPr id="1026" name="Picture 2" descr="Hoe kun je zelf het beste een moodboard maken? (stappenplan!) - Makeover.nl">
            <a:extLst>
              <a:ext uri="{FF2B5EF4-FFF2-40B4-BE49-F238E27FC236}">
                <a16:creationId xmlns:a16="http://schemas.microsoft.com/office/drawing/2014/main" id="{69832651-607C-480D-94D7-7E65CFBC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0" y="1870694"/>
            <a:ext cx="3618686" cy="24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 maak je een moodboard | Bouwcenter">
            <a:extLst>
              <a:ext uri="{FF2B5EF4-FFF2-40B4-BE49-F238E27FC236}">
                <a16:creationId xmlns:a16="http://schemas.microsoft.com/office/drawing/2014/main" id="{CC9226B1-E4CF-4A56-BD17-F604DED6D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0" y="4404645"/>
            <a:ext cx="3925368" cy="23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e Maak Je een Digitaal Moodboard of Collage • Trendbubbles | Moodboard,  Collage, Blog">
            <a:extLst>
              <a:ext uri="{FF2B5EF4-FFF2-40B4-BE49-F238E27FC236}">
                <a16:creationId xmlns:a16="http://schemas.microsoft.com/office/drawing/2014/main" id="{078D4D6B-4E7C-44D8-85CD-9416673FB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32" y="1870694"/>
            <a:ext cx="6162908" cy="462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25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A98E1-A467-4B2D-B601-B20B106A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zijn jouw kwaliteiten?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692A39-0C6E-40EF-80B0-F96E2787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 de test.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Tip: gebruik de uitslag van de test in jouw pitch voor je portfolio!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1E51BBE-C7DC-45DB-8B94-680DBDA24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868" y="2218218"/>
            <a:ext cx="2966374" cy="2947480"/>
          </a:xfrm>
          <a:prstGeom prst="rect">
            <a:avLst/>
          </a:prstGeom>
        </p:spPr>
      </p:pic>
      <p:pic>
        <p:nvPicPr>
          <p:cNvPr id="4" name="Picture 2" descr="Helicon Opleidingen | vmbo, mbo en cursussen">
            <a:extLst>
              <a:ext uri="{FF2B5EF4-FFF2-40B4-BE49-F238E27FC236}">
                <a16:creationId xmlns:a16="http://schemas.microsoft.com/office/drawing/2014/main" id="{C265101C-2A88-4AC6-BE4A-D19D0CC7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04" y="5805377"/>
            <a:ext cx="200499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40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19DE9-A4BE-490A-9BD9-B8AF9F40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Uitslag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899F77A-688D-4A96-B6AF-015416A4F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1642" y="1869502"/>
            <a:ext cx="6238875" cy="4010025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E0EDD1D-4E23-4D77-BF13-FE8066518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79457"/>
            <a:ext cx="4503442" cy="2012649"/>
          </a:xfrm>
          <a:prstGeom prst="rect">
            <a:avLst/>
          </a:prstGeom>
        </p:spPr>
      </p:pic>
      <p:pic>
        <p:nvPicPr>
          <p:cNvPr id="3" name="Picture 2" descr="Helicon Opleidingen | vmbo, mbo en cursussen">
            <a:extLst>
              <a:ext uri="{FF2B5EF4-FFF2-40B4-BE49-F238E27FC236}">
                <a16:creationId xmlns:a16="http://schemas.microsoft.com/office/drawing/2014/main" id="{9F31A248-D430-4D36-B32C-58A31A159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04" y="5805377"/>
            <a:ext cx="200499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91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4DB70-D685-4D54-8486-462C1C33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de doelen bereikt?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392CD6-0C3B-411F-BE7A-30CDD27DF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Weet je wat er in de eerste </a:t>
            </a:r>
            <a:r>
              <a:rPr lang="nl-NL" dirty="0" err="1"/>
              <a:t>challenge</a:t>
            </a:r>
            <a:r>
              <a:rPr lang="nl-NL" dirty="0"/>
              <a:t> van jou verwacht wordt?</a:t>
            </a:r>
          </a:p>
          <a:p>
            <a:r>
              <a:rPr lang="nl-NL" dirty="0"/>
              <a:t>Weet je wat het doel van een visitekaartje is en wat hierop staat aan informatie?</a:t>
            </a:r>
          </a:p>
          <a:p>
            <a:r>
              <a:rPr lang="nl-NL" dirty="0"/>
              <a:t>Weet je op welke manieren jij jezelf kunt pitchen?</a:t>
            </a:r>
          </a:p>
          <a:p>
            <a:r>
              <a:rPr lang="nl-NL" dirty="0"/>
              <a:t>Weet je wat een elevator pitch is?</a:t>
            </a:r>
          </a:p>
          <a:p>
            <a:r>
              <a:rPr lang="nl-NL" dirty="0"/>
              <a:t>Weet je wat personal branding is?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2" descr="Helicon Opleidingen | vmbo, mbo en cursussen">
            <a:extLst>
              <a:ext uri="{FF2B5EF4-FFF2-40B4-BE49-F238E27FC236}">
                <a16:creationId xmlns:a16="http://schemas.microsoft.com/office/drawing/2014/main" id="{BD1F842F-410C-4E90-81BE-64B3AD38E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04" y="5805377"/>
            <a:ext cx="200499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22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CB714-2F02-415C-B701-AD5EF1CF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36741C-E2FD-419B-A768-2D0451987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Vraag op je stage of aan bekenden naar hun visitekaartje of doe alvast inspiratie op </a:t>
            </a:r>
            <a:r>
              <a:rPr lang="nl-NL" dirty="0" err="1"/>
              <a:t>op</a:t>
            </a:r>
            <a:r>
              <a:rPr lang="nl-NL" dirty="0"/>
              <a:t> internet. Begin op tijd!</a:t>
            </a:r>
          </a:p>
          <a:p>
            <a:r>
              <a:rPr lang="nl-NL" dirty="0"/>
              <a:t>Bestudeer de </a:t>
            </a:r>
            <a:r>
              <a:rPr lang="nl-NL" dirty="0">
                <a:hlinkClick r:id="rId2"/>
              </a:rPr>
              <a:t>wikiwijs</a:t>
            </a:r>
            <a:r>
              <a:rPr lang="nl-NL" dirty="0"/>
              <a:t> over </a:t>
            </a:r>
            <a:r>
              <a:rPr lang="nl-NL" dirty="0" err="1"/>
              <a:t>challege</a:t>
            </a:r>
            <a:r>
              <a:rPr lang="nl-NL" dirty="0"/>
              <a:t> 1. Als je vragen hebt over de </a:t>
            </a:r>
            <a:r>
              <a:rPr lang="nl-NL" dirty="0" err="1"/>
              <a:t>challenge</a:t>
            </a:r>
            <a:r>
              <a:rPr lang="nl-NL" dirty="0"/>
              <a:t> is hier in de volgende les ruimte voor. Ben voorbereid.</a:t>
            </a:r>
          </a:p>
          <a:p>
            <a:r>
              <a:rPr lang="nl-NL" dirty="0"/>
              <a:t>Maak een </a:t>
            </a:r>
            <a:r>
              <a:rPr lang="nl-NL" dirty="0" err="1"/>
              <a:t>You-tube</a:t>
            </a:r>
            <a:r>
              <a:rPr lang="nl-NL" dirty="0"/>
              <a:t> account aan als je dit nog niet hebt. Bekijk ook vast hoe je je pitch straks verborgen kunt plaatsen en hoe je een QR-code kunt maken.</a:t>
            </a:r>
          </a:p>
          <a:p>
            <a:r>
              <a:rPr lang="nl-NL" dirty="0"/>
              <a:t>Zorg dat je de volgende les je eerste ontwerp van je logo en visitekaartje bij je hebt.</a:t>
            </a:r>
          </a:p>
        </p:txBody>
      </p:sp>
      <p:pic>
        <p:nvPicPr>
          <p:cNvPr id="5" name="Picture 2" descr="Helicon Opleidingen | vmbo, mbo en cursussen">
            <a:extLst>
              <a:ext uri="{FF2B5EF4-FFF2-40B4-BE49-F238E27FC236}">
                <a16:creationId xmlns:a16="http://schemas.microsoft.com/office/drawing/2014/main" id="{1885939D-1B69-45B8-B714-63C5AC7C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04" y="5805377"/>
            <a:ext cx="200499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538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D79ED-9DFD-4C28-B9E9-D9042889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Wikiwijs Ondernemend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F29B34-B9D3-4DC5-8DA9-42A434828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000" dirty="0"/>
              <a:t>Sla deze wikiwijs op in je favorieten of mail de link naar jezelf. Deze site ga je nog vaak nodig hebben de komende weken!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B9BD643-2FF9-438B-903C-5F1F3D03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692" y="3664295"/>
            <a:ext cx="2826405" cy="27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4DB70-D685-4D54-8486-462C1C33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het einde van deze les…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392CD6-0C3B-411F-BE7A-30CDD27DF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weet je wat er in de eerste </a:t>
            </a:r>
            <a:r>
              <a:rPr lang="nl-NL" dirty="0" err="1"/>
              <a:t>challenge</a:t>
            </a:r>
            <a:r>
              <a:rPr lang="nl-NL" dirty="0"/>
              <a:t> van jou verwacht wordt</a:t>
            </a:r>
          </a:p>
          <a:p>
            <a:r>
              <a:rPr lang="nl-NL" dirty="0"/>
              <a:t>weet je wat het doel van een visitekaartje is en wat hierop staat aan informatie</a:t>
            </a:r>
          </a:p>
          <a:p>
            <a:r>
              <a:rPr lang="nl-NL" dirty="0"/>
              <a:t>weet je op welke manieren jij jezelf kunt pitchen</a:t>
            </a:r>
          </a:p>
          <a:p>
            <a:r>
              <a:rPr lang="nl-NL" dirty="0"/>
              <a:t>weet je wat een elevator pitch is</a:t>
            </a:r>
          </a:p>
          <a:p>
            <a:r>
              <a:rPr lang="nl-NL" dirty="0"/>
              <a:t>weet je wat personal branding is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2" descr="Helicon Opleidingen | vmbo, mbo en cursussen">
            <a:extLst>
              <a:ext uri="{FF2B5EF4-FFF2-40B4-BE49-F238E27FC236}">
                <a16:creationId xmlns:a16="http://schemas.microsoft.com/office/drawing/2014/main" id="{C448A879-73D1-492A-BE7D-2082884B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04" y="5805377"/>
            <a:ext cx="200499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8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EEED8-F393-424E-AA5F-8E4E62AB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Personal branding (</a:t>
            </a:r>
            <a:r>
              <a:rPr lang="nl-NL" dirty="0" err="1"/>
              <a:t>challenge</a:t>
            </a:r>
            <a:r>
              <a:rPr lang="nl-NL" dirty="0"/>
              <a:t> 1)</a:t>
            </a:r>
          </a:p>
        </p:txBody>
      </p:sp>
      <p:pic>
        <p:nvPicPr>
          <p:cNvPr id="6" name="Onlinemedia 5" title="Careerwise.nl - Personal Branding: Wat moet je er mee!">
            <a:hlinkClick r:id="" action="ppaction://media"/>
            <a:extLst>
              <a:ext uri="{FF2B5EF4-FFF2-40B4-BE49-F238E27FC236}">
                <a16:creationId xmlns:a16="http://schemas.microsoft.com/office/drawing/2014/main" id="{73C8C51B-D09B-486F-BE21-CFEF50E3FBE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6163" y="1928813"/>
            <a:ext cx="7561262" cy="4252912"/>
          </a:xfrm>
          <a:prstGeom prst="rect">
            <a:avLst/>
          </a:prstGeom>
        </p:spPr>
      </p:pic>
      <p:pic>
        <p:nvPicPr>
          <p:cNvPr id="8" name="Picture 2" descr="Helicon Opleidingen | vmbo, mbo en cursussen">
            <a:extLst>
              <a:ext uri="{FF2B5EF4-FFF2-40B4-BE49-F238E27FC236}">
                <a16:creationId xmlns:a16="http://schemas.microsoft.com/office/drawing/2014/main" id="{E02AAE84-8485-4A40-9DC2-49556B53B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04" y="5805377"/>
            <a:ext cx="200499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87915-7C11-4A48-B5C3-B4C21AC2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 personal branding</a:t>
            </a:r>
          </a:p>
        </p:txBody>
      </p:sp>
      <p:pic>
        <p:nvPicPr>
          <p:cNvPr id="4" name="Onlinemedia 3" title="Personal Branding by Idee71.nl">
            <a:hlinkClick r:id="" action="ppaction://media"/>
            <a:extLst>
              <a:ext uri="{FF2B5EF4-FFF2-40B4-BE49-F238E27FC236}">
                <a16:creationId xmlns:a16="http://schemas.microsoft.com/office/drawing/2014/main" id="{5005E281-84C7-4CCE-AC1C-5135C6B3F6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6163" y="1928813"/>
            <a:ext cx="7561262" cy="4252912"/>
          </a:xfrm>
          <a:prstGeom prst="rect">
            <a:avLst/>
          </a:prstGeom>
        </p:spPr>
      </p:pic>
      <p:pic>
        <p:nvPicPr>
          <p:cNvPr id="6" name="Picture 2" descr="Helicon Opleidingen | vmbo, mbo en cursussen">
            <a:extLst>
              <a:ext uri="{FF2B5EF4-FFF2-40B4-BE49-F238E27FC236}">
                <a16:creationId xmlns:a16="http://schemas.microsoft.com/office/drawing/2014/main" id="{1CD9B9D4-4EA4-44D6-8063-174A0BFC9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04" y="5805377"/>
            <a:ext cx="200499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2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90386-212D-46CB-AAFE-93306AC7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Challenge 1: Maak een visitekaartje en pitch jezelf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63E3F4-0CF3-43BB-8459-7E99724CE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Werkprocessen die je met deze </a:t>
            </a:r>
            <a:r>
              <a:rPr lang="nl-NL" dirty="0" err="1"/>
              <a:t>challenge</a:t>
            </a:r>
            <a:r>
              <a:rPr lang="nl-NL" dirty="0"/>
              <a:t> laat zien:</a:t>
            </a:r>
          </a:p>
          <a:p>
            <a:pPr marL="0" indent="0">
              <a:buNone/>
            </a:pPr>
            <a:r>
              <a:rPr lang="nl-NL" dirty="0"/>
              <a:t>    DK1-K1-W1: Onderzoekt zichzelf en zijn (werk)omgeving</a:t>
            </a:r>
            <a:br>
              <a:rPr lang="nl-NL" dirty="0"/>
            </a:br>
            <a:r>
              <a:rPr lang="nl-NL" dirty="0"/>
              <a:t>    DK1-K1-W2 Signaleert mogelijkheden voor verandering</a:t>
            </a:r>
          </a:p>
          <a:p>
            <a:r>
              <a:rPr lang="nl-NL" dirty="0"/>
              <a:t>Skills die je bewijst: initiatief nemen en creatief denken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Helicon Opleidingen | vmbo, mbo en cursussen">
            <a:extLst>
              <a:ext uri="{FF2B5EF4-FFF2-40B4-BE49-F238E27FC236}">
                <a16:creationId xmlns:a16="http://schemas.microsoft.com/office/drawing/2014/main" id="{AE452D20-37B2-45EC-B545-FDD54EF8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04" y="5805377"/>
            <a:ext cx="200499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3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F1F82-EC97-43D5-9D32-F5748107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6852BA-E807-4BF9-8586-CDDF0D25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Maak een filmpje waarin je met een </a:t>
            </a:r>
            <a:r>
              <a:rPr lang="nl-NL" dirty="0" err="1"/>
              <a:t>PowerPoint-presentatie</a:t>
            </a:r>
            <a:r>
              <a:rPr lang="nl-NL" dirty="0"/>
              <a:t>, elevator pitch van jezelf, poster, moodboard of Pinterestbord jezelf presenteert. Breng jouw sterke punten in kaart (gebruik hiervoor bijvoorbeeld </a:t>
            </a:r>
            <a:r>
              <a:rPr lang="nl-NL" dirty="0" err="1"/>
              <a:t>opdr</a:t>
            </a:r>
            <a:r>
              <a:rPr lang="nl-NL" dirty="0"/>
              <a:t>. 2, </a:t>
            </a:r>
            <a:r>
              <a:rPr lang="nl-NL" dirty="0" err="1"/>
              <a:t>opdr</a:t>
            </a:r>
            <a:r>
              <a:rPr lang="nl-NL" dirty="0"/>
              <a:t>. 9 en </a:t>
            </a:r>
            <a:r>
              <a:rPr lang="nl-NL" dirty="0" err="1"/>
              <a:t>opdr</a:t>
            </a:r>
            <a:r>
              <a:rPr lang="nl-NL" dirty="0"/>
              <a:t>. 11 van H1).</a:t>
            </a:r>
            <a:br>
              <a:rPr lang="nl-NL" dirty="0"/>
            </a:br>
            <a:r>
              <a:rPr lang="nl-NL" dirty="0"/>
              <a:t>Wat maakt jou uniek? Hoe ziet de baan die jij graag wilt er uit?</a:t>
            </a:r>
          </a:p>
          <a:p>
            <a:r>
              <a:rPr lang="nl-NL" dirty="0"/>
              <a:t>Maak een visitekaartje voor jezelf. Zet de QR-code naar je afgeschermde YouTube-filmpje op je visitekaartje. Dit visitekaartje komt in je portfolio.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Ga naar de wikiwijs om meer informatie te vinden over de opdracht.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164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7FDB83-E0D7-4CB1-B877-791928C82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1854956"/>
            <a:ext cx="10515600" cy="4251960"/>
          </a:xfrm>
        </p:spPr>
        <p:txBody>
          <a:bodyPr/>
          <a:lstStyle/>
          <a:p>
            <a:r>
              <a:rPr lang="nl-NL" dirty="0"/>
              <a:t>Uitnodigend</a:t>
            </a:r>
          </a:p>
          <a:p>
            <a:r>
              <a:rPr lang="nl-NL" dirty="0"/>
              <a:t>Origineel</a:t>
            </a:r>
          </a:p>
          <a:p>
            <a:r>
              <a:rPr lang="nl-NL" dirty="0"/>
              <a:t>Duidelijk welke functie je hebt of in welke branche je werkt</a:t>
            </a:r>
          </a:p>
          <a:p>
            <a:r>
              <a:rPr lang="nl-NL" dirty="0"/>
              <a:t>Contact- en adresgegevens</a:t>
            </a:r>
          </a:p>
          <a:p>
            <a:r>
              <a:rPr lang="nl-NL" dirty="0"/>
              <a:t>Voor- en achternaam</a:t>
            </a:r>
          </a:p>
          <a:p>
            <a:r>
              <a:rPr lang="nl-NL" dirty="0"/>
              <a:t>Soms de bedrijfsnaam waarvoor je werkt, indien van toepassing</a:t>
            </a:r>
          </a:p>
          <a:p>
            <a:r>
              <a:rPr lang="nl-NL" dirty="0"/>
              <a:t>Formaat van een bankpas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307384-DE06-42A7-B4F6-3A3D1BDB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Visitekaartje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8E33340-5A18-48AD-BD7D-B47350040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8580">
            <a:off x="6620981" y="2390602"/>
            <a:ext cx="2993571" cy="19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C335808-B88B-4698-B517-0E568CF8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25" y="3558262"/>
            <a:ext cx="3337515" cy="21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elicon Opleidingen | vmbo, mbo en cursussen">
            <a:extLst>
              <a:ext uri="{FF2B5EF4-FFF2-40B4-BE49-F238E27FC236}">
                <a16:creationId xmlns:a16="http://schemas.microsoft.com/office/drawing/2014/main" id="{6D913D43-58DB-40ED-A32F-5B30C1E9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04" y="5805377"/>
            <a:ext cx="200499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0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7D21-3AA4-4579-A2BC-EFD5792F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269"/>
            <a:ext cx="10515600" cy="1325563"/>
          </a:xfrm>
        </p:spPr>
        <p:txBody>
          <a:bodyPr/>
          <a:lstStyle/>
          <a:p>
            <a:r>
              <a:rPr lang="nl-NL" dirty="0"/>
              <a:t>Waarop word je beoordeeld?</a:t>
            </a:r>
          </a:p>
        </p:txBody>
      </p:sp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015D6C3F-007D-49DA-A558-CA3328E78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58399"/>
              </p:ext>
            </p:extLst>
          </p:nvPr>
        </p:nvGraphicFramePr>
        <p:xfrm>
          <a:off x="753139" y="1350334"/>
          <a:ext cx="10772554" cy="537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2554">
                  <a:extLst>
                    <a:ext uri="{9D8B030D-6E8A-4147-A177-3AD203B41FA5}">
                      <a16:colId xmlns:a16="http://schemas.microsoft.com/office/drawing/2014/main" val="3532917579"/>
                    </a:ext>
                  </a:extLst>
                </a:gridCol>
              </a:tblGrid>
              <a:tr h="459754">
                <a:tc>
                  <a:txBody>
                    <a:bodyPr/>
                    <a:lstStyle/>
                    <a:p>
                      <a:r>
                        <a:rPr lang="nl-NL" dirty="0"/>
                        <a:t>BEOORDELINGSCRITERIA CHALLENGE 1 (HET RESULTAAT)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222513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Je hebt een visitekaartje ontworpen van passend formaat (bankpasgrootte) met een werkende QR-code naar je presentatie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107693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Op je visitekaartje staan je voor- en achternaam, je contact- en adresgegevens en je functie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153473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Je visitekaartje is creatief en origineel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19875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Het visitekaartje heeft een logo OF een duidelijk symbool passend bij het werk dat je doet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337423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In je pitch krijgt de kijker te zien wie jij bent door foto, of bewegend beeld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21967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In je pitch vertel je kort en bondig wie je bent (maximaal 1 minuut)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467927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In je pitch worden jouw sterke punten duidelijk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004392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In je pitch wordt duidelijk wat je zoekt in een baan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14725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In je pitch wordt duidelijk wat jij een bedrijf/organisatie te bieden hebt en waarom zij jou zouden moeten aannemen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2457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De pitch maakt de kijker nieuwsgierig en toont enthousiasme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814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78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9">
            <a:extLst>
              <a:ext uri="{FF2B5EF4-FFF2-40B4-BE49-F238E27FC236}">
                <a16:creationId xmlns:a16="http://schemas.microsoft.com/office/drawing/2014/main" id="{1BD8BFCD-3590-4E40-A001-3401E137D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07934"/>
              </p:ext>
            </p:extLst>
          </p:nvPr>
        </p:nvGraphicFramePr>
        <p:xfrm>
          <a:off x="709723" y="803880"/>
          <a:ext cx="10772554" cy="488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2554">
                  <a:extLst>
                    <a:ext uri="{9D8B030D-6E8A-4147-A177-3AD203B41FA5}">
                      <a16:colId xmlns:a16="http://schemas.microsoft.com/office/drawing/2014/main" val="3532917579"/>
                    </a:ext>
                  </a:extLst>
                </a:gridCol>
              </a:tblGrid>
              <a:tr h="459754">
                <a:tc>
                  <a:txBody>
                    <a:bodyPr/>
                    <a:lstStyle/>
                    <a:p>
                      <a:r>
                        <a:rPr lang="nl-NL" dirty="0"/>
                        <a:t>BEOORDELINGSCRITERIA CHALLENGE 1 (DE AANPAK: Initiatief nemen)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222513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Je ziet zelf wat er moet gebeuren en pakt dit 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107693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Je gaat zelf aan de slag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153473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Je ziet kansen en doet daar wat mee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19875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Je wacht niet te lang maar beslist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337423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Je wacht niet op wat anderen doen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467927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Je kan veranderingen aan en doet daar iets mee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004392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In het portfolio zit een ingevulde zelfbeoordeling van de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086522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In het portfolio zit minimaal 1 feedbackformulier van </a:t>
                      </a:r>
                      <a:r>
                        <a:rPr lang="nl-NL"/>
                        <a:t>een medestudent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541156"/>
                  </a:ext>
                </a:extLst>
              </a:tr>
              <a:tr h="491771">
                <a:tc>
                  <a:txBody>
                    <a:bodyPr/>
                    <a:lstStyle/>
                    <a:p>
                      <a:r>
                        <a:rPr lang="nl-NL" dirty="0"/>
                        <a:t>In je portfolio heb je ideeën verzameld van anderen hoe jij meer initiatief kunt nemen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650233"/>
                  </a:ext>
                </a:extLst>
              </a:tr>
            </a:tbl>
          </a:graphicData>
        </a:graphic>
      </p:graphicFrame>
      <p:pic>
        <p:nvPicPr>
          <p:cNvPr id="2" name="Picture 2" descr="Helicon Opleidingen | vmbo, mbo en cursussen">
            <a:extLst>
              <a:ext uri="{FF2B5EF4-FFF2-40B4-BE49-F238E27FC236}">
                <a16:creationId xmlns:a16="http://schemas.microsoft.com/office/drawing/2014/main" id="{BDBD6742-2190-42A4-BB89-25D7DD89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04" y="5805377"/>
            <a:ext cx="200499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7561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845</Words>
  <Application>Microsoft Office PowerPoint</Application>
  <PresentationFormat>Breedbeeld</PresentationFormat>
  <Paragraphs>79</Paragraphs>
  <Slides>17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Modern Love</vt:lpstr>
      <vt:lpstr>The Hand</vt:lpstr>
      <vt:lpstr>Wingdings</vt:lpstr>
      <vt:lpstr>SketchyVTI</vt:lpstr>
      <vt:lpstr>Les 2</vt:lpstr>
      <vt:lpstr>Aan het einde van deze les…</vt:lpstr>
      <vt:lpstr>Personal branding (challenge 1)</vt:lpstr>
      <vt:lpstr>Stappenplan personal branding</vt:lpstr>
      <vt:lpstr>Challenge 1: Maak een visitekaartje en pitch jezelf</vt:lpstr>
      <vt:lpstr>Wat ga je doen?</vt:lpstr>
      <vt:lpstr>Visitekaartje</vt:lpstr>
      <vt:lpstr>Waarop word je beoordeeld?</vt:lpstr>
      <vt:lpstr>PowerPoint-presentatie</vt:lpstr>
      <vt:lpstr>De uitvoering van challenge 1</vt:lpstr>
      <vt:lpstr>Uitleg elevator pitch</vt:lpstr>
      <vt:lpstr>Moodboard</vt:lpstr>
      <vt:lpstr>Wat zijn jouw kwaliteiten?</vt:lpstr>
      <vt:lpstr>Uitslag</vt:lpstr>
      <vt:lpstr>Zijn de doelen bereikt?</vt:lpstr>
      <vt:lpstr>Huiswerk</vt:lpstr>
      <vt:lpstr>Wikiwijs Ondernemend Gedrag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van Gorp</dc:creator>
  <cp:lastModifiedBy> </cp:lastModifiedBy>
  <cp:revision>32</cp:revision>
  <dcterms:created xsi:type="dcterms:W3CDTF">2020-11-02T07:32:19Z</dcterms:created>
  <dcterms:modified xsi:type="dcterms:W3CDTF">2020-11-03T21:48:43Z</dcterms:modified>
</cp:coreProperties>
</file>