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6" r:id="rId6"/>
    <p:sldId id="267" r:id="rId7"/>
    <p:sldId id="258" r:id="rId8"/>
    <p:sldId id="257" r:id="rId9"/>
    <p:sldId id="265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X4hVMVvzJ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8800" dirty="0"/>
              <a:t>Maak het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 </a:t>
            </a:r>
            <a:r>
              <a:rPr lang="nl-NL" sz="3600" b="1" dirty="0">
                <a:solidFill>
                  <a:schemeClr val="accent1">
                    <a:lumMod val="50000"/>
                  </a:schemeClr>
                </a:solidFill>
              </a:rPr>
              <a:t>Maak bloemen van crêpepapier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484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Voorkom een dip na de feestdagen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veel mensen staat december in het teken van gezelligheid, warmte, vrienden en familie. </a:t>
            </a:r>
          </a:p>
          <a:p>
            <a:r>
              <a:rPr lang="nl-NL" dirty="0"/>
              <a:t>Omdat de feestdagen vaak gevierd worden met familie en vrienden kunnen de dagen erna eenzaam zijn.</a:t>
            </a:r>
          </a:p>
          <a:p>
            <a:r>
              <a:rPr lang="nl-NL" dirty="0"/>
              <a:t>Om dat te kunnen voorkomen, kunnen we onze actie starten: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21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je de bloemen met bonbons van de 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crêpepapier</a:t>
            </a:r>
          </a:p>
          <a:p>
            <a:r>
              <a:rPr lang="nl-NL" dirty="0"/>
              <a:t>Schrijf je een positief/bijpassende tekst of gedicht</a:t>
            </a:r>
          </a:p>
          <a:p>
            <a:r>
              <a:rPr lang="nl-NL" dirty="0"/>
              <a:t> Je gaat de bloemen op school, in de bejaardenhuizen, zorginstellingen, stage plekken enz. uitdelen.</a:t>
            </a:r>
          </a:p>
          <a:p>
            <a:endParaRPr lang="nl-NL" dirty="0"/>
          </a:p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Doel :</a:t>
            </a:r>
          </a:p>
          <a:p>
            <a:r>
              <a:rPr lang="nl-NL" dirty="0"/>
              <a:t>Je leert hoe kan je een bloemen met bonbons van </a:t>
            </a:r>
            <a:r>
              <a:rPr lang="nl-NL" b="1" dirty="0">
                <a:solidFill>
                  <a:schemeClr val="tx1"/>
                </a:solidFill>
              </a:rPr>
              <a:t>crêpepapier maken.</a:t>
            </a:r>
          </a:p>
          <a:p>
            <a:r>
              <a:rPr lang="nl-NL" dirty="0"/>
              <a:t>Je leert hoe je een positieve tekst of gedicht kan schrijven</a:t>
            </a:r>
          </a:p>
          <a:p>
            <a:r>
              <a:rPr lang="nl-NL" dirty="0"/>
              <a:t>Je leert hoe je onbekende mensen kan helpen/ondersteunen </a:t>
            </a:r>
          </a:p>
          <a:p>
            <a:endParaRPr lang="nl-NL" b="1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3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bloemen met bonbons van de </a:t>
            </a:r>
            <a:r>
              <a:rPr lang="nl-NL" b="1" dirty="0"/>
              <a:t>crêpepapier </a:t>
            </a:r>
            <a:r>
              <a:rPr lang="nl-NL" sz="2400" b="1" dirty="0">
                <a:hlinkClick r:id="rId2"/>
              </a:rPr>
              <a:t>( filmpje)</a:t>
            </a:r>
            <a:endParaRPr lang="nl-NL" sz="2400" dirty="0"/>
          </a:p>
        </p:txBody>
      </p:sp>
      <p:pic>
        <p:nvPicPr>
          <p:cNvPr id="2050" name="Picture 2" descr="Ð¦Ð²ÐµÑÐ¾ÑÐ½Ð¹ Ð±ÑÐºÐµÑ Ð¸Ð· ÐºÐ¾Ð½ÑÐµÑ: 5 Ð¼Ð°ÑÑÐµÑ-ÐºÐ»Ð°ÑÑÐ¾Ð²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4" y="1930400"/>
            <a:ext cx="7941960" cy="570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1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Ð¦Ð²ÐµÑÐ¾ÑÐ½Ð¹ Ð±ÑÐºÐµÑ Ð¸Ð· ÐºÐ¾Ð½ÑÐµÑ: 5 Ð¼Ð°ÑÑÐµÑ-ÐºÐ»Ð°ÑÑÐ¾Ð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7" y="2207623"/>
            <a:ext cx="10320402" cy="41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1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ÑÐµÐ½Ñ ÐºÑÐ°ÑÐ¸Ð²ÑÐ¹ Ð±ÑÐºÐµÑ Ð¸Ð· ÐºÐ¾Ð½ÑÐµÑ Ð¸ Ð³Ð¾ÑÑÐ¸ÑÐ¾Ð²Ð°Ð½Ð½Ð¾Ð¹ Ð±ÑÐ¼Ð°Ð³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68290" y="-941815"/>
            <a:ext cx="5053984" cy="88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2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¦Ð²ÐµÑÐ¾ÑÐ½Ð¹ Ð±ÑÐºÐµÑ Ð¸Ð· ÐºÐ¾Ð½ÑÐµÑ: 5 Ð¼Ð°ÑÑÐµÑ-ÐºÐ»Ð°ÑÑ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81" y="157838"/>
            <a:ext cx="5262316" cy="69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4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allery.ru / Ð¤Ð¾ÑÐ¾ #9 - ÐÐ &quot;Ð¢ÑÐ»ÑÐ¿Ð°Ð½ Ñ ÐºÐ¾Ð½ÑÐµÑÐºÐ¾Ð¹&quot; - solodki-zabagan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27115"/>
            <a:ext cx="6258288" cy="625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1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KE US ON FB   Get More To Your Inbox! Subscribe to our Email Newsletter to Receive UpdatesS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43" y="183424"/>
            <a:ext cx="6467294" cy="64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454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C84B1CDFEFA4AB68A6D68CE640DEB" ma:contentTypeVersion="11" ma:contentTypeDescription="Een nieuw document maken." ma:contentTypeScope="" ma:versionID="81f7cb2b497fcb7ba6a6b79a526d64ab">
  <xsd:schema xmlns:xsd="http://www.w3.org/2001/XMLSchema" xmlns:xs="http://www.w3.org/2001/XMLSchema" xmlns:p="http://schemas.microsoft.com/office/2006/metadata/properties" xmlns:ns3="7bef31bf-60ff-4af1-9ce6-9167ec380b4c" xmlns:ns4="ac6f2cd6-3d50-4905-87aa-dc8562b5ffe5" targetNamespace="http://schemas.microsoft.com/office/2006/metadata/properties" ma:root="true" ma:fieldsID="8514e8cd5329a1704c8dee65c77eaa8c" ns3:_="" ns4:_="">
    <xsd:import namespace="7bef31bf-60ff-4af1-9ce6-9167ec380b4c"/>
    <xsd:import namespace="ac6f2cd6-3d50-4905-87aa-dc8562b5ff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f31bf-60ff-4af1-9ce6-9167ec380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f2cd6-3d50-4905-87aa-dc8562b5f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BBC03A-CA96-4439-A4C2-233BAABD0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ef31bf-60ff-4af1-9ce6-9167ec380b4c"/>
    <ds:schemaRef ds:uri="ac6f2cd6-3d50-4905-87aa-dc8562b5f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743DDB-4138-44C8-8AE7-E082979E44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C29BA4-5C35-4C3C-A99C-5FEDA68B1FBC}">
  <ds:schemaRefs>
    <ds:schemaRef ds:uri="http://schemas.openxmlformats.org/package/2006/metadata/core-properties"/>
    <ds:schemaRef ds:uri="7bef31bf-60ff-4af1-9ce6-9167ec380b4c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c6f2cd6-3d50-4905-87aa-dc8562b5ffe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2233</TotalTime>
  <Words>109</Words>
  <Application>Microsoft Office PowerPoint</Application>
  <PresentationFormat>Breedbeeld</PresentationFormat>
  <Paragraphs>18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Maak het</vt:lpstr>
      <vt:lpstr>Voorkom een dip na de feestdagen </vt:lpstr>
      <vt:lpstr>Opdracht</vt:lpstr>
      <vt:lpstr>bloemen met bonbons van de crêpepapier ( filmpje)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het</dc:title>
  <dc:creator>Aksana Dubinets</dc:creator>
  <cp:lastModifiedBy>Jente van der Mei</cp:lastModifiedBy>
  <cp:revision>9</cp:revision>
  <dcterms:created xsi:type="dcterms:W3CDTF">2019-01-06T19:33:25Z</dcterms:created>
  <dcterms:modified xsi:type="dcterms:W3CDTF">2020-01-17T12:06:07Z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0x0101005C6C84B1CDFEFA4AB68A6D68CE640DEB</vt:lpwstr>
  </property>
</Properties>
</file>