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1D018-5664-4501-9384-F37307B78484}" v="11" dt="2021-08-29T10:10:08.501"/>
    <p1510:client id="{E1116120-0017-4D4C-A9A7-528EC4FA01CF}" v="59" dt="2021-09-10T08:33:01.854"/>
    <p1510:client id="{FA975F31-55BA-4296-A6F8-9B8931E89C22}" v="37" dt="2021-09-10T08:27:29.66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5ACDDE9E-C5A1-42DD-BCFD-878298DC6817}"/>
    <pc:docChg chg="modSld">
      <pc:chgData name="Marieke Drabbe" userId="S::m.drabbe@helicon.nl::b9b1a049-6b87-453c-9d4e-1b3ea0ffd634" providerId="AD" clId="Web-{5ACDDE9E-C5A1-42DD-BCFD-878298DC6817}" dt="2019-05-15T12:47:40.455" v="20" actId="14100"/>
      <pc:docMkLst>
        <pc:docMk/>
      </pc:docMkLst>
      <pc:sldChg chg="modSp">
        <pc:chgData name="Marieke Drabbe" userId="S::m.drabbe@helicon.nl::b9b1a049-6b87-453c-9d4e-1b3ea0ffd634" providerId="AD" clId="Web-{5ACDDE9E-C5A1-42DD-BCFD-878298DC6817}" dt="2019-05-15T12:47:40.455" v="20" actId="14100"/>
        <pc:sldMkLst>
          <pc:docMk/>
          <pc:sldMk cId="83892022" sldId="260"/>
        </pc:sldMkLst>
        <pc:spChg chg="mod">
          <ac:chgData name="Marieke Drabbe" userId="S::m.drabbe@helicon.nl::b9b1a049-6b87-453c-9d4e-1b3ea0ffd634" providerId="AD" clId="Web-{5ACDDE9E-C5A1-42DD-BCFD-878298DC6817}" dt="2019-05-15T12:47:40.455" v="20" actId="14100"/>
          <ac:spMkLst>
            <pc:docMk/>
            <pc:sldMk cId="83892022" sldId="260"/>
            <ac:spMk id="10" creationId="{00000000-0000-0000-0000-000000000000}"/>
          </ac:spMkLst>
        </pc:spChg>
      </pc:sldChg>
    </pc:docChg>
  </pc:docChgLst>
  <pc:docChgLst>
    <pc:chgData name="Marieke Drabbe" userId="S::m.drabbe@helicon.nl::b9b1a049-6b87-453c-9d4e-1b3ea0ffd634" providerId="AD" clId="Web-{E1116120-0017-4D4C-A9A7-528EC4FA01CF}"/>
    <pc:docChg chg="modSld">
      <pc:chgData name="Marieke Drabbe" userId="S::m.drabbe@helicon.nl::b9b1a049-6b87-453c-9d4e-1b3ea0ffd634" providerId="AD" clId="Web-{E1116120-0017-4D4C-A9A7-528EC4FA01CF}" dt="2021-09-10T08:33:00.511" v="33" actId="20577"/>
      <pc:docMkLst>
        <pc:docMk/>
      </pc:docMkLst>
      <pc:sldChg chg="addSp delSp modSp">
        <pc:chgData name="Marieke Drabbe" userId="S::m.drabbe@helicon.nl::b9b1a049-6b87-453c-9d4e-1b3ea0ffd634" providerId="AD" clId="Web-{E1116120-0017-4D4C-A9A7-528EC4FA01CF}" dt="2021-09-10T08:33:00.511" v="33" actId="20577"/>
        <pc:sldMkLst>
          <pc:docMk/>
          <pc:sldMk cId="1752962136" sldId="263"/>
        </pc:sldMkLst>
        <pc:spChg chg="add del mod">
          <ac:chgData name="Marieke Drabbe" userId="S::m.drabbe@helicon.nl::b9b1a049-6b87-453c-9d4e-1b3ea0ffd634" providerId="AD" clId="Web-{E1116120-0017-4D4C-A9A7-528EC4FA01CF}" dt="2021-09-10T08:30:39.971" v="8"/>
          <ac:spMkLst>
            <pc:docMk/>
            <pc:sldMk cId="1752962136" sldId="263"/>
            <ac:spMk id="2" creationId="{A48CA0A7-938E-49FB-85E9-5683DF210CB2}"/>
          </ac:spMkLst>
        </pc:spChg>
        <pc:spChg chg="mod">
          <ac:chgData name="Marieke Drabbe" userId="S::m.drabbe@helicon.nl::b9b1a049-6b87-453c-9d4e-1b3ea0ffd634" providerId="AD" clId="Web-{E1116120-0017-4D4C-A9A7-528EC4FA01CF}" dt="2021-09-10T08:31:33.865" v="17" actId="20577"/>
          <ac:spMkLst>
            <pc:docMk/>
            <pc:sldMk cId="1752962136" sldId="263"/>
            <ac:spMk id="9" creationId="{00000000-0000-0000-0000-000000000000}"/>
          </ac:spMkLst>
        </pc:spChg>
        <pc:spChg chg="mod">
          <ac:chgData name="Marieke Drabbe" userId="S::m.drabbe@helicon.nl::b9b1a049-6b87-453c-9d4e-1b3ea0ffd634" providerId="AD" clId="Web-{E1116120-0017-4D4C-A9A7-528EC4FA01CF}" dt="2021-09-10T08:33:00.511" v="33" actId="20577"/>
          <ac:spMkLst>
            <pc:docMk/>
            <pc:sldMk cId="1752962136" sldId="263"/>
            <ac:spMk id="10" creationId="{00000000-0000-0000-0000-000000000000}"/>
          </ac:spMkLst>
        </pc:spChg>
        <pc:spChg chg="mod">
          <ac:chgData name="Marieke Drabbe" userId="S::m.drabbe@helicon.nl::b9b1a049-6b87-453c-9d4e-1b3ea0ffd634" providerId="AD" clId="Web-{E1116120-0017-4D4C-A9A7-528EC4FA01CF}" dt="2021-09-10T08:32:45.322" v="31" actId="20577"/>
          <ac:spMkLst>
            <pc:docMk/>
            <pc:sldMk cId="1752962136" sldId="263"/>
            <ac:spMk id="12" creationId="{00000000-0000-0000-0000-000000000000}"/>
          </ac:spMkLst>
        </pc:spChg>
      </pc:sldChg>
    </pc:docChg>
  </pc:docChgLst>
  <pc:docChgLst>
    <pc:chgData name="Marieke Drabbe" userId="S::m.drabbe@helicon.nl::b9b1a049-6b87-453c-9d4e-1b3ea0ffd634" providerId="AD" clId="Web-{742E7C2F-0425-4E99-B516-0CE6E39B5B38}"/>
    <pc:docChg chg="modSld">
      <pc:chgData name="Marieke Drabbe" userId="S::m.drabbe@helicon.nl::b9b1a049-6b87-453c-9d4e-1b3ea0ffd634" providerId="AD" clId="Web-{742E7C2F-0425-4E99-B516-0CE6E39B5B38}" dt="2019-05-15T12:52:49.178" v="5" actId="20577"/>
      <pc:docMkLst>
        <pc:docMk/>
      </pc:docMkLst>
      <pc:sldChg chg="modSp">
        <pc:chgData name="Marieke Drabbe" userId="S::m.drabbe@helicon.nl::b9b1a049-6b87-453c-9d4e-1b3ea0ffd634" providerId="AD" clId="Web-{742E7C2F-0425-4E99-B516-0CE6E39B5B38}" dt="2019-05-15T12:52:49.169" v="4" actId="20577"/>
        <pc:sldMkLst>
          <pc:docMk/>
          <pc:sldMk cId="2052387474" sldId="265"/>
        </pc:sldMkLst>
        <pc:spChg chg="mod">
          <ac:chgData name="Marieke Drabbe" userId="S::m.drabbe@helicon.nl::b9b1a049-6b87-453c-9d4e-1b3ea0ffd634" providerId="AD" clId="Web-{742E7C2F-0425-4E99-B516-0CE6E39B5B38}" dt="2019-05-15T12:52:49.169" v="4" actId="20577"/>
          <ac:spMkLst>
            <pc:docMk/>
            <pc:sldMk cId="2052387474" sldId="265"/>
            <ac:spMk id="17" creationId="{00000000-0000-0000-0000-000000000000}"/>
          </ac:spMkLst>
        </pc:spChg>
      </pc:sldChg>
    </pc:docChg>
  </pc:docChgLst>
  <pc:docChgLst>
    <pc:chgData name="Marieke Drabbe" userId="S::m.drabbe@helicon.nl::b9b1a049-6b87-453c-9d4e-1b3ea0ffd634" providerId="AD" clId="Web-{FA975F31-55BA-4296-A6F8-9B8931E89C22}"/>
    <pc:docChg chg="modSld">
      <pc:chgData name="Marieke Drabbe" userId="S::m.drabbe@helicon.nl::b9b1a049-6b87-453c-9d4e-1b3ea0ffd634" providerId="AD" clId="Web-{FA975F31-55BA-4296-A6F8-9B8931E89C22}" dt="2021-09-10T08:27:29.669" v="23"/>
      <pc:docMkLst>
        <pc:docMk/>
      </pc:docMkLst>
      <pc:sldChg chg="addSp delSp modSp">
        <pc:chgData name="Marieke Drabbe" userId="S::m.drabbe@helicon.nl::b9b1a049-6b87-453c-9d4e-1b3ea0ffd634" providerId="AD" clId="Web-{FA975F31-55BA-4296-A6F8-9B8931E89C22}" dt="2021-09-10T08:27:29.669" v="23"/>
        <pc:sldMkLst>
          <pc:docMk/>
          <pc:sldMk cId="83892022" sldId="260"/>
        </pc:sldMkLst>
        <pc:spChg chg="mod">
          <ac:chgData name="Marieke Drabbe" userId="S::m.drabbe@helicon.nl::b9b1a049-6b87-453c-9d4e-1b3ea0ffd634" providerId="AD" clId="Web-{FA975F31-55BA-4296-A6F8-9B8931E89C22}" dt="2021-09-10T08:27:26.981" v="22" actId="20577"/>
          <ac:spMkLst>
            <pc:docMk/>
            <pc:sldMk cId="83892022" sldId="260"/>
            <ac:spMk id="10" creationId="{00000000-0000-0000-0000-000000000000}"/>
          </ac:spMkLst>
        </pc:spChg>
        <pc:graphicFrameChg chg="add del mod modGraphic">
          <ac:chgData name="Marieke Drabbe" userId="S::m.drabbe@helicon.nl::b9b1a049-6b87-453c-9d4e-1b3ea0ffd634" providerId="AD" clId="Web-{FA975F31-55BA-4296-A6F8-9B8931E89C22}" dt="2021-09-10T08:27:29.669" v="23"/>
          <ac:graphicFrameMkLst>
            <pc:docMk/>
            <pc:sldMk cId="83892022" sldId="260"/>
            <ac:graphicFrameMk id="3" creationId="{BBFD70F6-9997-452C-86A5-E64EEF40B284}"/>
          </ac:graphicFrameMkLst>
        </pc:graphicFrameChg>
      </pc:sldChg>
    </pc:docChg>
  </pc:docChgLst>
  <pc:docChgLst>
    <pc:chgData name="Marieke Drabbe" userId="b9b1a049-6b87-453c-9d4e-1b3ea0ffd634" providerId="ADAL" clId="{53B1D018-5664-4501-9384-F37307B78484}"/>
    <pc:docChg chg="custSel addSld modSld">
      <pc:chgData name="Marieke Drabbe" userId="b9b1a049-6b87-453c-9d4e-1b3ea0ffd634" providerId="ADAL" clId="{53B1D018-5664-4501-9384-F37307B78484}" dt="2021-08-29T10:10:21.091" v="169" actId="14100"/>
      <pc:docMkLst>
        <pc:docMk/>
      </pc:docMkLst>
      <pc:sldChg chg="addSp delSp modSp mod">
        <pc:chgData name="Marieke Drabbe" userId="b9b1a049-6b87-453c-9d4e-1b3ea0ffd634" providerId="ADAL" clId="{53B1D018-5664-4501-9384-F37307B78484}" dt="2021-08-29T10:03:39.372" v="76" actId="404"/>
        <pc:sldMkLst>
          <pc:docMk/>
          <pc:sldMk cId="3491648649" sldId="257"/>
        </pc:sldMkLst>
        <pc:spChg chg="add del mod">
          <ac:chgData name="Marieke Drabbe" userId="b9b1a049-6b87-453c-9d4e-1b3ea0ffd634" providerId="ADAL" clId="{53B1D018-5664-4501-9384-F37307B78484}" dt="2021-08-29T10:00:39.088" v="6" actId="478"/>
          <ac:spMkLst>
            <pc:docMk/>
            <pc:sldMk cId="3491648649" sldId="257"/>
            <ac:spMk id="5" creationId="{EA3D38EF-A5AF-4BA7-ABD9-BCD5A8DB09C9}"/>
          </ac:spMkLst>
        </pc:spChg>
        <pc:spChg chg="mod">
          <ac:chgData name="Marieke Drabbe" userId="b9b1a049-6b87-453c-9d4e-1b3ea0ffd634" providerId="ADAL" clId="{53B1D018-5664-4501-9384-F37307B78484}" dt="2021-08-29T10:00:34.574" v="4" actId="208"/>
          <ac:spMkLst>
            <pc:docMk/>
            <pc:sldMk cId="3491648649" sldId="257"/>
            <ac:spMk id="8" creationId="{00000000-0000-0000-0000-000000000000}"/>
          </ac:spMkLst>
        </pc:spChg>
        <pc:spChg chg="mod">
          <ac:chgData name="Marieke Drabbe" userId="b9b1a049-6b87-453c-9d4e-1b3ea0ffd634" providerId="ADAL" clId="{53B1D018-5664-4501-9384-F37307B78484}" dt="2021-08-29T10:00:32.692" v="3" actId="208"/>
          <ac:spMkLst>
            <pc:docMk/>
            <pc:sldMk cId="3491648649" sldId="257"/>
            <ac:spMk id="9" creationId="{00000000-0000-0000-0000-000000000000}"/>
          </ac:spMkLst>
        </pc:spChg>
        <pc:spChg chg="mod">
          <ac:chgData name="Marieke Drabbe" userId="b9b1a049-6b87-453c-9d4e-1b3ea0ffd634" providerId="ADAL" clId="{53B1D018-5664-4501-9384-F37307B78484}" dt="2021-08-29T10:00:41.682" v="8" actId="20577"/>
          <ac:spMkLst>
            <pc:docMk/>
            <pc:sldMk cId="3491648649" sldId="257"/>
            <ac:spMk id="17" creationId="{00000000-0000-0000-0000-000000000000}"/>
          </ac:spMkLst>
        </pc:spChg>
        <pc:spChg chg="mod">
          <ac:chgData name="Marieke Drabbe" userId="b9b1a049-6b87-453c-9d4e-1b3ea0ffd634" providerId="ADAL" clId="{53B1D018-5664-4501-9384-F37307B78484}" dt="2021-08-29T10:03:39.372" v="76" actId="404"/>
          <ac:spMkLst>
            <pc:docMk/>
            <pc:sldMk cId="3491648649" sldId="257"/>
            <ac:spMk id="10242" creationId="{00000000-0000-0000-0000-000000000000}"/>
          </ac:spMkLst>
        </pc:spChg>
        <pc:spChg chg="mod">
          <ac:chgData name="Marieke Drabbe" userId="b9b1a049-6b87-453c-9d4e-1b3ea0ffd634" providerId="ADAL" clId="{53B1D018-5664-4501-9384-F37307B78484}" dt="2021-08-29T10:01:01.615" v="9"/>
          <ac:spMkLst>
            <pc:docMk/>
            <pc:sldMk cId="3491648649" sldId="257"/>
            <ac:spMk id="10245" creationId="{00000000-0000-0000-0000-000000000000}"/>
          </ac:spMkLst>
        </pc:spChg>
        <pc:picChg chg="add mod">
          <ac:chgData name="Marieke Drabbe" userId="b9b1a049-6b87-453c-9d4e-1b3ea0ffd634" providerId="ADAL" clId="{53B1D018-5664-4501-9384-F37307B78484}" dt="2021-08-29T10:03:26.169" v="70"/>
          <ac:picMkLst>
            <pc:docMk/>
            <pc:sldMk cId="3491648649" sldId="257"/>
            <ac:picMk id="14" creationId="{AEF3AE32-93E4-42FC-A122-F99664D79BD7}"/>
          </ac:picMkLst>
        </pc:picChg>
        <pc:picChg chg="del">
          <ac:chgData name="Marieke Drabbe" userId="b9b1a049-6b87-453c-9d4e-1b3ea0ffd634" providerId="ADAL" clId="{53B1D018-5664-4501-9384-F37307B78484}" dt="2021-08-29T10:00:37.224" v="5" actId="478"/>
          <ac:picMkLst>
            <pc:docMk/>
            <pc:sldMk cId="3491648649" sldId="257"/>
            <ac:picMk id="10243" creationId="{00000000-0000-0000-0000-000000000000}"/>
          </ac:picMkLst>
        </pc:picChg>
      </pc:sldChg>
      <pc:sldChg chg="addSp delSp modSp mod">
        <pc:chgData name="Marieke Drabbe" userId="b9b1a049-6b87-453c-9d4e-1b3ea0ffd634" providerId="ADAL" clId="{53B1D018-5664-4501-9384-F37307B78484}" dt="2021-08-29T10:10:21.091" v="169" actId="14100"/>
        <pc:sldMkLst>
          <pc:docMk/>
          <pc:sldMk cId="2898902124" sldId="259"/>
        </pc:sldMkLst>
        <pc:spChg chg="add del mod">
          <ac:chgData name="Marieke Drabbe" userId="b9b1a049-6b87-453c-9d4e-1b3ea0ffd634" providerId="ADAL" clId="{53B1D018-5664-4501-9384-F37307B78484}" dt="2021-08-29T10:01:24.772" v="18" actId="478"/>
          <ac:spMkLst>
            <pc:docMk/>
            <pc:sldMk cId="2898902124" sldId="259"/>
            <ac:spMk id="4" creationId="{15596507-6807-497D-AF0C-7BE3E5E33587}"/>
          </ac:spMkLst>
        </pc:spChg>
        <pc:spChg chg="mod">
          <ac:chgData name="Marieke Drabbe" userId="b9b1a049-6b87-453c-9d4e-1b3ea0ffd634" providerId="ADAL" clId="{53B1D018-5664-4501-9384-F37307B78484}" dt="2021-08-29T10:01:26.643" v="20" actId="208"/>
          <ac:spMkLst>
            <pc:docMk/>
            <pc:sldMk cId="2898902124" sldId="259"/>
            <ac:spMk id="8" creationId="{00000000-0000-0000-0000-000000000000}"/>
          </ac:spMkLst>
        </pc:spChg>
        <pc:spChg chg="mod">
          <ac:chgData name="Marieke Drabbe" userId="b9b1a049-6b87-453c-9d4e-1b3ea0ffd634" providerId="ADAL" clId="{53B1D018-5664-4501-9384-F37307B78484}" dt="2021-08-29T10:01:28.565" v="22" actId="208"/>
          <ac:spMkLst>
            <pc:docMk/>
            <pc:sldMk cId="2898902124" sldId="259"/>
            <ac:spMk id="9" creationId="{00000000-0000-0000-0000-000000000000}"/>
          </ac:spMkLst>
        </pc:spChg>
        <pc:spChg chg="mod">
          <ac:chgData name="Marieke Drabbe" userId="b9b1a049-6b87-453c-9d4e-1b3ea0ffd634" providerId="ADAL" clId="{53B1D018-5664-4501-9384-F37307B78484}" dt="2021-08-29T10:03:58.322" v="84" actId="1076"/>
          <ac:spMkLst>
            <pc:docMk/>
            <pc:sldMk cId="2898902124" sldId="259"/>
            <ac:spMk id="11" creationId="{00000000-0000-0000-0000-000000000000}"/>
          </ac:spMkLst>
        </pc:spChg>
        <pc:spChg chg="mod">
          <ac:chgData name="Marieke Drabbe" userId="b9b1a049-6b87-453c-9d4e-1b3ea0ffd634" providerId="ADAL" clId="{53B1D018-5664-4501-9384-F37307B78484}" dt="2021-08-29T10:01:32.942" v="24" actId="20577"/>
          <ac:spMkLst>
            <pc:docMk/>
            <pc:sldMk cId="2898902124" sldId="259"/>
            <ac:spMk id="12" creationId="{00000000-0000-0000-0000-000000000000}"/>
          </ac:spMkLst>
        </pc:spChg>
        <pc:spChg chg="add mod">
          <ac:chgData name="Marieke Drabbe" userId="b9b1a049-6b87-453c-9d4e-1b3ea0ffd634" providerId="ADAL" clId="{53B1D018-5664-4501-9384-F37307B78484}" dt="2021-08-29T10:10:21.091" v="169" actId="14100"/>
          <ac:spMkLst>
            <pc:docMk/>
            <pc:sldMk cId="2898902124" sldId="259"/>
            <ac:spMk id="14" creationId="{D519853C-0DA0-4D71-93C9-CD2009265BEF}"/>
          </ac:spMkLst>
        </pc:spChg>
        <pc:spChg chg="add mod">
          <ac:chgData name="Marieke Drabbe" userId="b9b1a049-6b87-453c-9d4e-1b3ea0ffd634" providerId="ADAL" clId="{53B1D018-5664-4501-9384-F37307B78484}" dt="2021-08-29T10:10:17.730" v="167" actId="1076"/>
          <ac:spMkLst>
            <pc:docMk/>
            <pc:sldMk cId="2898902124" sldId="259"/>
            <ac:spMk id="15" creationId="{8E953C96-55D2-4EA9-B19D-CF7F2F377BB7}"/>
          </ac:spMkLst>
        </pc:spChg>
        <pc:spChg chg="del">
          <ac:chgData name="Marieke Drabbe" userId="b9b1a049-6b87-453c-9d4e-1b3ea0ffd634" providerId="ADAL" clId="{53B1D018-5664-4501-9384-F37307B78484}" dt="2021-08-29T10:08:06.599" v="141" actId="478"/>
          <ac:spMkLst>
            <pc:docMk/>
            <pc:sldMk cId="2898902124" sldId="259"/>
            <ac:spMk id="16" creationId="{00000000-0000-0000-0000-000000000000}"/>
          </ac:spMkLst>
        </pc:spChg>
        <pc:spChg chg="mod">
          <ac:chgData name="Marieke Drabbe" userId="b9b1a049-6b87-453c-9d4e-1b3ea0ffd634" providerId="ADAL" clId="{53B1D018-5664-4501-9384-F37307B78484}" dt="2021-08-29T10:08:20.076" v="145" actId="2711"/>
          <ac:spMkLst>
            <pc:docMk/>
            <pc:sldMk cId="2898902124" sldId="259"/>
            <ac:spMk id="19" creationId="{00000000-0000-0000-0000-000000000000}"/>
          </ac:spMkLst>
        </pc:spChg>
        <pc:picChg chg="del">
          <ac:chgData name="Marieke Drabbe" userId="b9b1a049-6b87-453c-9d4e-1b3ea0ffd634" providerId="ADAL" clId="{53B1D018-5664-4501-9384-F37307B78484}" dt="2021-08-29T10:08:08.981" v="143" actId="478"/>
          <ac:picMkLst>
            <pc:docMk/>
            <pc:sldMk cId="2898902124" sldId="259"/>
            <ac:picMk id="3" creationId="{00000000-0000-0000-0000-000000000000}"/>
          </ac:picMkLst>
        </pc:picChg>
        <pc:picChg chg="add mod">
          <ac:chgData name="Marieke Drabbe" userId="b9b1a049-6b87-453c-9d4e-1b3ea0ffd634" providerId="ADAL" clId="{53B1D018-5664-4501-9384-F37307B78484}" dt="2021-08-29T10:03:24.533" v="69"/>
          <ac:picMkLst>
            <pc:docMk/>
            <pc:sldMk cId="2898902124" sldId="259"/>
            <ac:picMk id="13" creationId="{C0D21FE6-1AF6-4464-986D-CE46FE635309}"/>
          </ac:picMkLst>
        </pc:picChg>
        <pc:picChg chg="del">
          <ac:chgData name="Marieke Drabbe" userId="b9b1a049-6b87-453c-9d4e-1b3ea0ffd634" providerId="ADAL" clId="{53B1D018-5664-4501-9384-F37307B78484}" dt="2021-08-29T10:01:23.646" v="17" actId="478"/>
          <ac:picMkLst>
            <pc:docMk/>
            <pc:sldMk cId="2898902124" sldId="259"/>
            <ac:picMk id="10243" creationId="{00000000-0000-0000-0000-000000000000}"/>
          </ac:picMkLst>
        </pc:picChg>
      </pc:sldChg>
      <pc:sldChg chg="addSp delSp modSp mod">
        <pc:chgData name="Marieke Drabbe" userId="b9b1a049-6b87-453c-9d4e-1b3ea0ffd634" providerId="ADAL" clId="{53B1D018-5664-4501-9384-F37307B78484}" dt="2021-08-29T10:06:29.223" v="126" actId="20577"/>
        <pc:sldMkLst>
          <pc:docMk/>
          <pc:sldMk cId="83892022" sldId="260"/>
        </pc:sldMkLst>
        <pc:spChg chg="add del mod">
          <ac:chgData name="Marieke Drabbe" userId="b9b1a049-6b87-453c-9d4e-1b3ea0ffd634" providerId="ADAL" clId="{53B1D018-5664-4501-9384-F37307B78484}" dt="2021-08-29T10:01:58.767" v="48" actId="478"/>
          <ac:spMkLst>
            <pc:docMk/>
            <pc:sldMk cId="83892022" sldId="260"/>
            <ac:spMk id="3" creationId="{94AEE121-31EC-4E91-93E3-5B64D4D2B021}"/>
          </ac:spMkLst>
        </pc:spChg>
        <pc:spChg chg="mod">
          <ac:chgData name="Marieke Drabbe" userId="b9b1a049-6b87-453c-9d4e-1b3ea0ffd634" providerId="ADAL" clId="{53B1D018-5664-4501-9384-F37307B78484}" dt="2021-08-29T10:01:57.065" v="46" actId="208"/>
          <ac:spMkLst>
            <pc:docMk/>
            <pc:sldMk cId="83892022" sldId="260"/>
            <ac:spMk id="8" creationId="{00000000-0000-0000-0000-000000000000}"/>
          </ac:spMkLst>
        </pc:spChg>
        <pc:spChg chg="mod">
          <ac:chgData name="Marieke Drabbe" userId="b9b1a049-6b87-453c-9d4e-1b3ea0ffd634" providerId="ADAL" clId="{53B1D018-5664-4501-9384-F37307B78484}" dt="2021-08-29T10:02:04.474" v="51" actId="1076"/>
          <ac:spMkLst>
            <pc:docMk/>
            <pc:sldMk cId="83892022" sldId="260"/>
            <ac:spMk id="9" creationId="{00000000-0000-0000-0000-000000000000}"/>
          </ac:spMkLst>
        </pc:spChg>
        <pc:spChg chg="mod">
          <ac:chgData name="Marieke Drabbe" userId="b9b1a049-6b87-453c-9d4e-1b3ea0ffd634" providerId="ADAL" clId="{53B1D018-5664-4501-9384-F37307B78484}" dt="2021-08-29T10:06:29.223" v="126" actId="20577"/>
          <ac:spMkLst>
            <pc:docMk/>
            <pc:sldMk cId="83892022" sldId="260"/>
            <ac:spMk id="10" creationId="{00000000-0000-0000-0000-000000000000}"/>
          </ac:spMkLst>
        </pc:spChg>
        <pc:spChg chg="mod">
          <ac:chgData name="Marieke Drabbe" userId="b9b1a049-6b87-453c-9d4e-1b3ea0ffd634" providerId="ADAL" clId="{53B1D018-5664-4501-9384-F37307B78484}" dt="2021-08-29T10:04:06.045" v="88" actId="1076"/>
          <ac:spMkLst>
            <pc:docMk/>
            <pc:sldMk cId="83892022" sldId="260"/>
            <ac:spMk id="11" creationId="{00000000-0000-0000-0000-000000000000}"/>
          </ac:spMkLst>
        </pc:spChg>
        <pc:spChg chg="mod">
          <ac:chgData name="Marieke Drabbe" userId="b9b1a049-6b87-453c-9d4e-1b3ea0ffd634" providerId="ADAL" clId="{53B1D018-5664-4501-9384-F37307B78484}" dt="2021-08-29T10:02:11.323" v="54" actId="207"/>
          <ac:spMkLst>
            <pc:docMk/>
            <pc:sldMk cId="83892022" sldId="260"/>
            <ac:spMk id="12" creationId="{00000000-0000-0000-0000-000000000000}"/>
          </ac:spMkLst>
        </pc:spChg>
        <pc:spChg chg="mod">
          <ac:chgData name="Marieke Drabbe" userId="b9b1a049-6b87-453c-9d4e-1b3ea0ffd634" providerId="ADAL" clId="{53B1D018-5664-4501-9384-F37307B78484}" dt="2021-08-29T10:02:06.622" v="53" actId="20577"/>
          <ac:spMkLst>
            <pc:docMk/>
            <pc:sldMk cId="83892022" sldId="260"/>
            <ac:spMk id="13" creationId="{00000000-0000-0000-0000-000000000000}"/>
          </ac:spMkLst>
        </pc:spChg>
        <pc:picChg chg="del">
          <ac:chgData name="Marieke Drabbe" userId="b9b1a049-6b87-453c-9d4e-1b3ea0ffd634" providerId="ADAL" clId="{53B1D018-5664-4501-9384-F37307B78484}" dt="2021-08-29T10:05:23.840" v="98" actId="478"/>
          <ac:picMkLst>
            <pc:docMk/>
            <pc:sldMk cId="83892022" sldId="260"/>
            <ac:picMk id="14" creationId="{00000000-0000-0000-0000-000000000000}"/>
          </ac:picMkLst>
        </pc:picChg>
        <pc:picChg chg="add mod">
          <ac:chgData name="Marieke Drabbe" userId="b9b1a049-6b87-453c-9d4e-1b3ea0ffd634" providerId="ADAL" clId="{53B1D018-5664-4501-9384-F37307B78484}" dt="2021-08-29T10:03:27.468" v="72"/>
          <ac:picMkLst>
            <pc:docMk/>
            <pc:sldMk cId="83892022" sldId="260"/>
            <ac:picMk id="15" creationId="{29B67404-7699-40AE-84FA-BEFB1B3BD31C}"/>
          </ac:picMkLst>
        </pc:picChg>
        <pc:picChg chg="del">
          <ac:chgData name="Marieke Drabbe" userId="b9b1a049-6b87-453c-9d4e-1b3ea0ffd634" providerId="ADAL" clId="{53B1D018-5664-4501-9384-F37307B78484}" dt="2021-08-29T10:01:57.713" v="47" actId="478"/>
          <ac:picMkLst>
            <pc:docMk/>
            <pc:sldMk cId="83892022" sldId="260"/>
            <ac:picMk id="10243" creationId="{00000000-0000-0000-0000-000000000000}"/>
          </ac:picMkLst>
        </pc:picChg>
      </pc:sldChg>
      <pc:sldChg chg="addSp modSp mod">
        <pc:chgData name="Marieke Drabbe" userId="b9b1a049-6b87-453c-9d4e-1b3ea0ffd634" providerId="ADAL" clId="{53B1D018-5664-4501-9384-F37307B78484}" dt="2021-08-29T10:04:12.324" v="91" actId="404"/>
        <pc:sldMkLst>
          <pc:docMk/>
          <pc:sldMk cId="1752962136" sldId="263"/>
        </pc:sldMkLst>
        <pc:spChg chg="mod">
          <ac:chgData name="Marieke Drabbe" userId="b9b1a049-6b87-453c-9d4e-1b3ea0ffd634" providerId="ADAL" clId="{53B1D018-5664-4501-9384-F37307B78484}" dt="2021-08-29T10:02:24.657" v="60" actId="208"/>
          <ac:spMkLst>
            <pc:docMk/>
            <pc:sldMk cId="1752962136" sldId="263"/>
            <ac:spMk id="6" creationId="{00000000-0000-0000-0000-000000000000}"/>
          </ac:spMkLst>
        </pc:spChg>
        <pc:spChg chg="mod">
          <ac:chgData name="Marieke Drabbe" userId="b9b1a049-6b87-453c-9d4e-1b3ea0ffd634" providerId="ADAL" clId="{53B1D018-5664-4501-9384-F37307B78484}" dt="2021-08-29T10:02:22.745" v="58" actId="208"/>
          <ac:spMkLst>
            <pc:docMk/>
            <pc:sldMk cId="1752962136" sldId="263"/>
            <ac:spMk id="7" creationId="{00000000-0000-0000-0000-000000000000}"/>
          </ac:spMkLst>
        </pc:spChg>
        <pc:spChg chg="mod">
          <ac:chgData name="Marieke Drabbe" userId="b9b1a049-6b87-453c-9d4e-1b3ea0ffd634" providerId="ADAL" clId="{53B1D018-5664-4501-9384-F37307B78484}" dt="2021-08-29T10:02:26.913" v="61" actId="207"/>
          <ac:spMkLst>
            <pc:docMk/>
            <pc:sldMk cId="1752962136" sldId="263"/>
            <ac:spMk id="8" creationId="{00000000-0000-0000-0000-000000000000}"/>
          </ac:spMkLst>
        </pc:spChg>
        <pc:spChg chg="mod">
          <ac:chgData name="Marieke Drabbe" userId="b9b1a049-6b87-453c-9d4e-1b3ea0ffd634" providerId="ADAL" clId="{53B1D018-5664-4501-9384-F37307B78484}" dt="2021-08-29T10:04:12.324" v="91" actId="404"/>
          <ac:spMkLst>
            <pc:docMk/>
            <pc:sldMk cId="1752962136" sldId="263"/>
            <ac:spMk id="11" creationId="{00000000-0000-0000-0000-000000000000}"/>
          </ac:spMkLst>
        </pc:spChg>
        <pc:spChg chg="mod">
          <ac:chgData name="Marieke Drabbe" userId="b9b1a049-6b87-453c-9d4e-1b3ea0ffd634" providerId="ADAL" clId="{53B1D018-5664-4501-9384-F37307B78484}" dt="2021-08-29T10:02:19.460" v="56" actId="20577"/>
          <ac:spMkLst>
            <pc:docMk/>
            <pc:sldMk cId="1752962136" sldId="263"/>
            <ac:spMk id="13" creationId="{00000000-0000-0000-0000-000000000000}"/>
          </ac:spMkLst>
        </pc:spChg>
        <pc:picChg chg="add mod">
          <ac:chgData name="Marieke Drabbe" userId="b9b1a049-6b87-453c-9d4e-1b3ea0ffd634" providerId="ADAL" clId="{53B1D018-5664-4501-9384-F37307B78484}" dt="2021-08-29T10:03:28.897" v="73"/>
          <ac:picMkLst>
            <pc:docMk/>
            <pc:sldMk cId="1752962136" sldId="263"/>
            <ac:picMk id="14" creationId="{17178638-9855-4C6D-8B07-4F5AD3B6AD71}"/>
          </ac:picMkLst>
        </pc:picChg>
      </pc:sldChg>
      <pc:sldChg chg="addSp modSp mod">
        <pc:chgData name="Marieke Drabbe" userId="b9b1a049-6b87-453c-9d4e-1b3ea0ffd634" providerId="ADAL" clId="{53B1D018-5664-4501-9384-F37307B78484}" dt="2021-08-29T10:04:20.709" v="95" actId="1076"/>
        <pc:sldMkLst>
          <pc:docMk/>
          <pc:sldMk cId="2446642812" sldId="264"/>
        </pc:sldMkLst>
        <pc:spChg chg="mod">
          <ac:chgData name="Marieke Drabbe" userId="b9b1a049-6b87-453c-9d4e-1b3ea0ffd634" providerId="ADAL" clId="{53B1D018-5664-4501-9384-F37307B78484}" dt="2021-08-29T10:02:31.809" v="63" actId="208"/>
          <ac:spMkLst>
            <pc:docMk/>
            <pc:sldMk cId="2446642812" sldId="264"/>
            <ac:spMk id="6" creationId="{00000000-0000-0000-0000-000000000000}"/>
          </ac:spMkLst>
        </pc:spChg>
        <pc:spChg chg="mod">
          <ac:chgData name="Marieke Drabbe" userId="b9b1a049-6b87-453c-9d4e-1b3ea0ffd634" providerId="ADAL" clId="{53B1D018-5664-4501-9384-F37307B78484}" dt="2021-08-29T10:02:34.077" v="65" actId="208"/>
          <ac:spMkLst>
            <pc:docMk/>
            <pc:sldMk cId="2446642812" sldId="264"/>
            <ac:spMk id="7" creationId="{00000000-0000-0000-0000-000000000000}"/>
          </ac:spMkLst>
        </pc:spChg>
        <pc:spChg chg="mod">
          <ac:chgData name="Marieke Drabbe" userId="b9b1a049-6b87-453c-9d4e-1b3ea0ffd634" providerId="ADAL" clId="{53B1D018-5664-4501-9384-F37307B78484}" dt="2021-08-29T10:02:36.547" v="66" actId="207"/>
          <ac:spMkLst>
            <pc:docMk/>
            <pc:sldMk cId="2446642812" sldId="264"/>
            <ac:spMk id="8" creationId="{00000000-0000-0000-0000-000000000000}"/>
          </ac:spMkLst>
        </pc:spChg>
        <pc:spChg chg="mod">
          <ac:chgData name="Marieke Drabbe" userId="b9b1a049-6b87-453c-9d4e-1b3ea0ffd634" providerId="ADAL" clId="{53B1D018-5664-4501-9384-F37307B78484}" dt="2021-08-29T10:02:42.448" v="68" actId="20577"/>
          <ac:spMkLst>
            <pc:docMk/>
            <pc:sldMk cId="2446642812" sldId="264"/>
            <ac:spMk id="11" creationId="{00000000-0000-0000-0000-000000000000}"/>
          </ac:spMkLst>
        </pc:spChg>
        <pc:spChg chg="mod">
          <ac:chgData name="Marieke Drabbe" userId="b9b1a049-6b87-453c-9d4e-1b3ea0ffd634" providerId="ADAL" clId="{53B1D018-5664-4501-9384-F37307B78484}" dt="2021-08-29T10:04:20.709" v="95" actId="1076"/>
          <ac:spMkLst>
            <pc:docMk/>
            <pc:sldMk cId="2446642812" sldId="264"/>
            <ac:spMk id="13" creationId="{00000000-0000-0000-0000-000000000000}"/>
          </ac:spMkLst>
        </pc:spChg>
        <pc:picChg chg="add mod">
          <ac:chgData name="Marieke Drabbe" userId="b9b1a049-6b87-453c-9d4e-1b3ea0ffd634" providerId="ADAL" clId="{53B1D018-5664-4501-9384-F37307B78484}" dt="2021-08-29T10:03:29.484" v="74"/>
          <ac:picMkLst>
            <pc:docMk/>
            <pc:sldMk cId="2446642812" sldId="264"/>
            <ac:picMk id="9" creationId="{C3A09BF7-0E53-4F92-910A-0C346BF1A23A}"/>
          </ac:picMkLst>
        </pc:picChg>
      </pc:sldChg>
      <pc:sldChg chg="addSp delSp modSp mod">
        <pc:chgData name="Marieke Drabbe" userId="b9b1a049-6b87-453c-9d4e-1b3ea0ffd634" providerId="ADAL" clId="{53B1D018-5664-4501-9384-F37307B78484}" dt="2021-08-29T10:03:49.556" v="80" actId="1076"/>
        <pc:sldMkLst>
          <pc:docMk/>
          <pc:sldMk cId="2052387474" sldId="265"/>
        </pc:sldMkLst>
        <pc:spChg chg="add del mod">
          <ac:chgData name="Marieke Drabbe" userId="b9b1a049-6b87-453c-9d4e-1b3ea0ffd634" providerId="ADAL" clId="{53B1D018-5664-4501-9384-F37307B78484}" dt="2021-08-29T10:01:17.339" v="12" actId="478"/>
          <ac:spMkLst>
            <pc:docMk/>
            <pc:sldMk cId="2052387474" sldId="265"/>
            <ac:spMk id="3" creationId="{0A648779-EA44-49A5-8994-FB7478B1BB33}"/>
          </ac:spMkLst>
        </pc:spChg>
        <pc:spChg chg="mod">
          <ac:chgData name="Marieke Drabbe" userId="b9b1a049-6b87-453c-9d4e-1b3ea0ffd634" providerId="ADAL" clId="{53B1D018-5664-4501-9384-F37307B78484}" dt="2021-08-29T10:01:21.634" v="16" actId="208"/>
          <ac:spMkLst>
            <pc:docMk/>
            <pc:sldMk cId="2052387474" sldId="265"/>
            <ac:spMk id="8" creationId="{00000000-0000-0000-0000-000000000000}"/>
          </ac:spMkLst>
        </pc:spChg>
        <pc:spChg chg="mod">
          <ac:chgData name="Marieke Drabbe" userId="b9b1a049-6b87-453c-9d4e-1b3ea0ffd634" providerId="ADAL" clId="{53B1D018-5664-4501-9384-F37307B78484}" dt="2021-08-29T10:01:19.550" v="14" actId="208"/>
          <ac:spMkLst>
            <pc:docMk/>
            <pc:sldMk cId="2052387474" sldId="265"/>
            <ac:spMk id="9" creationId="{00000000-0000-0000-0000-000000000000}"/>
          </ac:spMkLst>
        </pc:spChg>
        <pc:spChg chg="mod">
          <ac:chgData name="Marieke Drabbe" userId="b9b1a049-6b87-453c-9d4e-1b3ea0ffd634" providerId="ADAL" clId="{53B1D018-5664-4501-9384-F37307B78484}" dt="2021-08-29T10:01:37.072" v="26" actId="20577"/>
          <ac:spMkLst>
            <pc:docMk/>
            <pc:sldMk cId="2052387474" sldId="265"/>
            <ac:spMk id="12" creationId="{00000000-0000-0000-0000-000000000000}"/>
          </ac:spMkLst>
        </pc:spChg>
        <pc:spChg chg="mod">
          <ac:chgData name="Marieke Drabbe" userId="b9b1a049-6b87-453c-9d4e-1b3ea0ffd634" providerId="ADAL" clId="{53B1D018-5664-4501-9384-F37307B78484}" dt="2021-08-29T10:03:49.556" v="80" actId="1076"/>
          <ac:spMkLst>
            <pc:docMk/>
            <pc:sldMk cId="2052387474" sldId="265"/>
            <ac:spMk id="14" creationId="{00000000-0000-0000-0000-000000000000}"/>
          </ac:spMkLst>
        </pc:spChg>
        <pc:spChg chg="del">
          <ac:chgData name="Marieke Drabbe" userId="b9b1a049-6b87-453c-9d4e-1b3ea0ffd634" providerId="ADAL" clId="{53B1D018-5664-4501-9384-F37307B78484}" dt="2021-08-29T10:01:15.570" v="11" actId="478"/>
          <ac:spMkLst>
            <pc:docMk/>
            <pc:sldMk cId="2052387474" sldId="265"/>
            <ac:spMk id="10244" creationId="{00000000-0000-0000-0000-000000000000}"/>
          </ac:spMkLst>
        </pc:spChg>
        <pc:graphicFrameChg chg="modGraphic">
          <ac:chgData name="Marieke Drabbe" userId="b9b1a049-6b87-453c-9d4e-1b3ea0ffd634" providerId="ADAL" clId="{53B1D018-5664-4501-9384-F37307B78484}" dt="2021-08-29T10:01:48.404" v="44"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53B1D018-5664-4501-9384-F37307B78484}" dt="2021-08-29T10:03:26.790" v="71"/>
          <ac:picMkLst>
            <pc:docMk/>
            <pc:sldMk cId="2052387474" sldId="265"/>
            <ac:picMk id="15" creationId="{B210FA72-F646-45B5-95DB-59B859A26D33}"/>
          </ac:picMkLst>
        </pc:picChg>
        <pc:picChg chg="del">
          <ac:chgData name="Marieke Drabbe" userId="b9b1a049-6b87-453c-9d4e-1b3ea0ffd634" providerId="ADAL" clId="{53B1D018-5664-4501-9384-F37307B78484}" dt="2021-08-29T10:01:14.451" v="10" actId="478"/>
          <ac:picMkLst>
            <pc:docMk/>
            <pc:sldMk cId="2052387474" sldId="265"/>
            <ac:picMk id="10243" creationId="{00000000-0000-0000-0000-000000000000}"/>
          </ac:picMkLst>
        </pc:picChg>
      </pc:sldChg>
      <pc:sldChg chg="modSp add mod">
        <pc:chgData name="Marieke Drabbe" userId="b9b1a049-6b87-453c-9d4e-1b3ea0ffd634" providerId="ADAL" clId="{53B1D018-5664-4501-9384-F37307B78484}" dt="2021-08-29T10:07:05.182" v="140" actId="20577"/>
        <pc:sldMkLst>
          <pc:docMk/>
          <pc:sldMk cId="2429038155" sldId="268"/>
        </pc:sldMkLst>
        <pc:spChg chg="mod">
          <ac:chgData name="Marieke Drabbe" userId="b9b1a049-6b87-453c-9d4e-1b3ea0ffd634" providerId="ADAL" clId="{53B1D018-5664-4501-9384-F37307B78484}" dt="2021-08-29T10:07:05.182" v="140" actId="20577"/>
          <ac:spMkLst>
            <pc:docMk/>
            <pc:sldMk cId="2429038155" sldId="268"/>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10-9-2021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10-9-2021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10-9-2021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10-9-2021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10-9-2021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10-9-2021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10-9-2021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a:latin typeface="Arial" panose="020B0604020202020204" pitchFamily="34" charset="0"/>
                <a:cs typeface="Arial" panose="020B0604020202020204" pitchFamily="34" charset="0"/>
              </a:rPr>
              <a:t>IBS Stad van de toekomst – periode 3</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3" name="Picture 2" descr="Afbeeldingsresultaat voor biobased economy futu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7750" y="4808988"/>
            <a:ext cx="3335849" cy="1772448"/>
          </a:xfrm>
          <a:prstGeom prst="rect">
            <a:avLst/>
          </a:prstGeom>
          <a:noFill/>
          <a:extLst>
            <a:ext uri="{909E8E84-426E-40DD-AFC4-6F175D3DCCD1}">
              <a14:hiddenFill xmlns:a14="http://schemas.microsoft.com/office/drawing/2010/main">
                <a:solidFill>
                  <a:srgbClr val="FFFFFF"/>
                </a:solidFill>
              </a14:hiddenFill>
            </a:ext>
          </a:extLst>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688326"/>
            <a:ext cx="5401924" cy="359867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je rol als adviseur duurzame leefomgeving word je gevraagd om na te denken over de stad van de toekomst er uitziet op het gebied van gebruik van reststromen. De markt en onze leefomgeving wordt steeds internationaler en </a:t>
            </a:r>
            <a:r>
              <a:rPr lang="nl-NL" sz="1600" err="1"/>
              <a:t>the</a:t>
            </a:r>
            <a:r>
              <a:rPr lang="nl-NL" sz="1600"/>
              <a:t> internet of </a:t>
            </a:r>
            <a:r>
              <a:rPr lang="nl-NL" sz="1600" err="1"/>
              <a:t>things</a:t>
            </a:r>
            <a:r>
              <a:rPr lang="nl-NL" sz="1600"/>
              <a:t> wordt steeds belangrijker. </a:t>
            </a:r>
          </a:p>
          <a:p>
            <a:pPr>
              <a:lnSpc>
                <a:spcPct val="107000"/>
              </a:lnSpc>
              <a:spcAft>
                <a:spcPts val="0"/>
              </a:spcAft>
              <a:buNone/>
            </a:pPr>
            <a:r>
              <a:rPr lang="nl-NL" sz="1600"/>
              <a:t>Het is de bedoeling dat je je gaat verdiepen in de trends en ontwikkelingen op het gebied van zoeken naar nieuwe bronnen en hergebruiken van reststromen. Er zijn veel bedrijven bezig met de toekomst en de trends en ontwikkelingen die op dit gebied spelen. Door op bezoek te gaan bij deze inspirerende plekken doe je inspiratie op over wat er allemaal speelt en mogelijk is.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48" y="6623740"/>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685203"/>
            <a:ext cx="5576289" cy="240681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Ga op zoek naar de problemen die spelen als het gaat om afvalstromen en reststromen binnen de stad. Bekijk ook welke trends en ontwikkelingen er spelen. </a:t>
            </a:r>
          </a:p>
          <a:p>
            <a:pPr>
              <a:buNone/>
            </a:pPr>
            <a:r>
              <a:rPr lang="nl-NL" sz="1600"/>
              <a:t>Welke visie heb jij op de toekomst van onze leefomgeving? Hoe denk jij dat de stad er in 2050 uitziet? Ga op zoek naar jouw visie over de stad van de toekomst op het gebied van (her)gebruik van reststromen. Geef je visie vorm in een visueel ontwerp en zorg voor een goede onderbouwing. </a:t>
            </a:r>
          </a:p>
        </p:txBody>
      </p:sp>
      <p:sp>
        <p:nvSpPr>
          <p:cNvPr id="17" name="Rechthoek 16"/>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pic>
        <p:nvPicPr>
          <p:cNvPr id="4" name="Afbeelding 3"/>
          <p:cNvPicPr>
            <a:picLocks noChangeAspect="1"/>
          </p:cNvPicPr>
          <p:nvPr/>
        </p:nvPicPr>
        <p:blipFill>
          <a:blip r:embed="rId3"/>
          <a:stretch>
            <a:fillRect/>
          </a:stretch>
        </p:blipFill>
        <p:spPr>
          <a:xfrm>
            <a:off x="9244806" y="4219881"/>
            <a:ext cx="2895600" cy="1628775"/>
          </a:xfrm>
          <a:prstGeom prst="rect">
            <a:avLst/>
          </a:prstGeom>
        </p:spPr>
      </p:pic>
      <p:pic>
        <p:nvPicPr>
          <p:cNvPr id="14" name="Tijdelijke aanduiding voor inhoud 4">
            <a:extLst>
              <a:ext uri="{FF2B5EF4-FFF2-40B4-BE49-F238E27FC236}">
                <a16:creationId xmlns:a16="http://schemas.microsoft.com/office/drawing/2014/main" id="{AEF3AE32-93E4-42FC-A122-F99664D79B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visiedocument, eindgesprek. In onderstaande tabel is een overzicht van de toetsen weergegeven. </a:t>
            </a:r>
          </a:p>
        </p:txBody>
      </p:sp>
      <p:sp>
        <p:nvSpPr>
          <p:cNvPr id="17" name="Tekstvak 16"/>
          <p:cNvSpPr txBox="1"/>
          <p:nvPr/>
        </p:nvSpPr>
        <p:spPr>
          <a:xfrm>
            <a:off x="6674876" y="1900696"/>
            <a:ext cx="4678922" cy="4027128"/>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lnSpc>
                <a:spcPct val="107000"/>
              </a:lnSpc>
              <a:buAutoNum type="arabicPeriod"/>
            </a:pPr>
            <a:r>
              <a:rPr lang="nl-NL" sz="1600"/>
              <a:t>Je kunt de basisbegrippen behorende bij deze beroepssituatie uitleggen en toepassen. </a:t>
            </a:r>
            <a:endParaRPr lang="nl-NL" sz="1600">
              <a:cs typeface="Calibri"/>
            </a:endParaRPr>
          </a:p>
          <a:p>
            <a:pPr marL="342900" indent="-342900">
              <a:lnSpc>
                <a:spcPct val="107000"/>
              </a:lnSpc>
              <a:buFont typeface="+mj-lt"/>
              <a:buAutoNum type="arabicPeriod"/>
            </a:pPr>
            <a:r>
              <a:rPr lang="nl-NL" sz="1600"/>
              <a:t>Je kunt een analyse doen over de oorzaak van maatschappelijke uitdagingen/problemen op het gebied van afvalstromen en reststromen binnen de stad.  </a:t>
            </a:r>
            <a:endParaRPr lang="nl-NL" sz="1600">
              <a:cs typeface="Calibri"/>
            </a:endParaRPr>
          </a:p>
          <a:p>
            <a:pPr marL="342900" indent="-342900">
              <a:lnSpc>
                <a:spcPct val="107000"/>
              </a:lnSpc>
              <a:buFont typeface="+mj-lt"/>
              <a:buAutoNum type="arabicPeriod"/>
            </a:pPr>
            <a:r>
              <a:rPr lang="nl-NL" sz="1600"/>
              <a:t>Je kunt onderzoek doen naar de trends en ontwikkelingen op het gebied van afvalstromen en reststromen binnen de toekomstige stad. </a:t>
            </a:r>
            <a:endParaRPr lang="nl-NL" sz="1600">
              <a:cs typeface="Calibri"/>
            </a:endParaRPr>
          </a:p>
          <a:p>
            <a:pPr marL="342900" indent="-342900">
              <a:lnSpc>
                <a:spcPct val="107000"/>
              </a:lnSpc>
              <a:buFont typeface="+mj-lt"/>
              <a:buAutoNum type="arabicPeriod"/>
            </a:pPr>
            <a:r>
              <a:rPr lang="nl-NL" sz="1600"/>
              <a:t>Je kunt een visiedocument maken over de toekomstige stad op het gebied van (her)gebruik van reststromen. </a:t>
            </a:r>
            <a:endParaRPr lang="nl-NL" sz="1600">
              <a:cs typeface="Calibri"/>
            </a:endParaRPr>
          </a:p>
          <a:p>
            <a:pPr marL="342900" lvl="0" indent="-342900">
              <a:lnSpc>
                <a:spcPct val="107000"/>
              </a:lnSpc>
              <a:spcAft>
                <a:spcPts val="0"/>
              </a:spcAft>
              <a:buFont typeface="+mj-lt"/>
              <a:buAutoNum type="arabicPeriod"/>
            </a:pPr>
            <a:r>
              <a:rPr lang="nl-NL" sz="1600"/>
              <a:t>Je kunt in een gesprek reflecteren op de werkprocessen van kerntaak 3 en 4.</a:t>
            </a:r>
            <a:endParaRPr lang="nl-NL" sz="1600">
              <a:cs typeface="Calibri"/>
            </a:endParaRPr>
          </a:p>
        </p:txBody>
      </p:sp>
      <p:graphicFrame>
        <p:nvGraphicFramePr>
          <p:cNvPr id="6" name="Tabel 5"/>
          <p:cNvGraphicFramePr>
            <a:graphicFrameLocks noGrp="1"/>
          </p:cNvGraphicFramePr>
          <p:nvPr>
            <p:extLst>
              <p:ext uri="{D42A27DB-BD31-4B8C-83A1-F6EECF244321}">
                <p14:modId xmlns:p14="http://schemas.microsoft.com/office/powerpoint/2010/main" val="2708990538"/>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Visiedocument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Eindgesprek</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10</a:t>
                      </a:r>
                      <a:r>
                        <a:rPr lang="nl-NL" sz="1400" baseline="0"/>
                        <a:t> minuten</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sp>
        <p:nvSpPr>
          <p:cNvPr id="14" name="Titel 1"/>
          <p:cNvSpPr>
            <a:spLocks noGrp="1"/>
          </p:cNvSpPr>
          <p:nvPr>
            <p:ph type="title"/>
          </p:nvPr>
        </p:nvSpPr>
        <p:spPr>
          <a:xfrm>
            <a:off x="684707" y="233623"/>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B210FA72-F646-45B5-95DB-59B859A26D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957581" y="1847453"/>
            <a:ext cx="4870986" cy="230832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latin typeface="Arial" panose="020B0604020202020204" pitchFamily="34" charset="0"/>
                <a:cs typeface="Arial" panose="020B0604020202020204" pitchFamily="34" charset="0"/>
              </a:rPr>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maatschappelijke uitdagingen zijn er op het gebied van gebruik van reststromen?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 ga je op zoek naar trends en ontwikkelingen?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Wie kunnen je helpen bij het zoeken naar nieuwe ontwikkelingen?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Aan wie wil je het plan presenteren en aan wie laat je het zien?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kun je je ontwerp visueel maken? </a:t>
            </a:r>
          </a:p>
        </p:txBody>
      </p:sp>
      <p:sp>
        <p:nvSpPr>
          <p:cNvPr id="12" name="Rechthoek 11"/>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sp>
        <p:nvSpPr>
          <p:cNvPr id="11" name="Titel 1"/>
          <p:cNvSpPr>
            <a:spLocks noGrp="1"/>
          </p:cNvSpPr>
          <p:nvPr>
            <p:ph type="title"/>
          </p:nvPr>
        </p:nvSpPr>
        <p:spPr>
          <a:xfrm>
            <a:off x="838200" y="272022"/>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3" name="Tijdelijke aanduiding voor inhoud 4">
            <a:extLst>
              <a:ext uri="{FF2B5EF4-FFF2-40B4-BE49-F238E27FC236}">
                <a16:creationId xmlns:a16="http://schemas.microsoft.com/office/drawing/2014/main" id="{C0D21FE6-1AF6-4464-986D-CE46FE6353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4" name="Tekstvak 13">
            <a:extLst>
              <a:ext uri="{FF2B5EF4-FFF2-40B4-BE49-F238E27FC236}">
                <a16:creationId xmlns:a16="http://schemas.microsoft.com/office/drawing/2014/main" id="{D519853C-0DA0-4D71-93C9-CD2009265BEF}"/>
              </a:ext>
            </a:extLst>
          </p:cNvPr>
          <p:cNvSpPr txBox="1"/>
          <p:nvPr/>
        </p:nvSpPr>
        <p:spPr>
          <a:xfrm>
            <a:off x="957581" y="4405645"/>
            <a:ext cx="4870986"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solidFill>
                  <a:schemeClr val="tx1"/>
                </a:solidFill>
                <a:latin typeface="Arial" panose="020B0604020202020204" pitchFamily="34" charset="0"/>
                <a:cs typeface="Arial" panose="020B0604020202020204" pitchFamily="34" charset="0"/>
              </a:rPr>
              <a:t>ADL rollen</a:t>
            </a:r>
          </a:p>
          <a:p>
            <a:pPr>
              <a:defRPr/>
            </a:pPr>
            <a:r>
              <a:rPr lang="nl-NL" sz="160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a:solidFill>
                  <a:schemeClr val="tx1"/>
                </a:solidFill>
                <a:latin typeface="Calibri" panose="020F0502020204030204" pitchFamily="34" charset="0"/>
              </a:rPr>
              <a:t>Creatieve denker	</a:t>
            </a:r>
          </a:p>
          <a:p>
            <a:pPr marL="285750" indent="-285750" eaLnBrk="1" hangingPunct="1">
              <a:buFont typeface="Arial" panose="020B0604020202020204" pitchFamily="34" charset="0"/>
              <a:buChar char="•"/>
              <a:defRPr/>
            </a:pPr>
            <a:r>
              <a:rPr lang="nl-NL" sz="1600">
                <a:solidFill>
                  <a:schemeClr val="tx1"/>
                </a:solidFill>
                <a:latin typeface="Calibri" panose="020F0502020204030204" pitchFamily="34" charset="0"/>
              </a:rPr>
              <a:t>Betrokken wereldverbeteraar</a:t>
            </a:r>
          </a:p>
        </p:txBody>
      </p:sp>
      <p:sp>
        <p:nvSpPr>
          <p:cNvPr id="15" name="Tekstvak 14">
            <a:extLst>
              <a:ext uri="{FF2B5EF4-FFF2-40B4-BE49-F238E27FC236}">
                <a16:creationId xmlns:a16="http://schemas.microsoft.com/office/drawing/2014/main" id="{8E953C96-55D2-4EA9-B19D-CF7F2F377BB7}"/>
              </a:ext>
            </a:extLst>
          </p:cNvPr>
          <p:cNvSpPr txBox="1"/>
          <p:nvPr/>
        </p:nvSpPr>
        <p:spPr>
          <a:xfrm>
            <a:off x="6947545" y="859338"/>
            <a:ext cx="4707193" cy="526297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err="1">
                <a:solidFill>
                  <a:schemeClr val="tx1"/>
                </a:solidFill>
                <a:latin typeface="Arial" panose="020B0604020202020204" pitchFamily="34" charset="0"/>
                <a:cs typeface="Arial" panose="020B0604020202020204" pitchFamily="34" charset="0"/>
              </a:rPr>
              <a:t>SDG’s</a:t>
            </a:r>
            <a:r>
              <a:rPr lang="nl-NL" sz="1600" b="1">
                <a:solidFill>
                  <a:schemeClr val="tx1"/>
                </a:solidFill>
                <a:latin typeface="Arial" panose="020B0604020202020204" pitchFamily="34" charset="0"/>
                <a:cs typeface="Arial" panose="020B0604020202020204" pitchFamily="34" charset="0"/>
              </a:rPr>
              <a:t> </a:t>
            </a:r>
          </a:p>
          <a:p>
            <a:pPr>
              <a:defRPr/>
            </a:pPr>
            <a:r>
              <a:rPr lang="nl-NL" sz="1600">
                <a:solidFill>
                  <a:schemeClr val="tx1"/>
                </a:solidFill>
                <a:latin typeface="Calibri" panose="020F0502020204030204" pitchFamily="34" charset="0"/>
              </a:rPr>
              <a:t>De </a:t>
            </a:r>
            <a:r>
              <a:rPr lang="nl-NL" sz="1600" err="1">
                <a:solidFill>
                  <a:schemeClr val="tx1"/>
                </a:solidFill>
                <a:latin typeface="Calibri" panose="020F0502020204030204" pitchFamily="34" charset="0"/>
              </a:rPr>
              <a:t>sustainable</a:t>
            </a:r>
            <a:r>
              <a:rPr lang="nl-NL" sz="1600">
                <a:solidFill>
                  <a:schemeClr val="tx1"/>
                </a:solidFill>
                <a:latin typeface="Calibri" panose="020F0502020204030204" pitchFamily="34" charset="0"/>
              </a:rPr>
              <a:t> development goals komen in de opleiding Stad en mens sterk terug. De thema’s binnen dit IBS sluiten aan bij de volgende </a:t>
            </a:r>
            <a:r>
              <a:rPr lang="nl-NL" sz="1600" err="1">
                <a:solidFill>
                  <a:schemeClr val="tx1"/>
                </a:solidFill>
                <a:latin typeface="Calibri" panose="020F0502020204030204" pitchFamily="34" charset="0"/>
              </a:rPr>
              <a:t>SDG’s</a:t>
            </a:r>
            <a:r>
              <a:rPr lang="nl-NL" sz="1600">
                <a:solidFill>
                  <a:schemeClr val="tx1"/>
                </a:solidFill>
                <a:latin typeface="Calibri" panose="020F0502020204030204" pitchFamily="34" charset="0"/>
              </a:rPr>
              <a:t>: </a:t>
            </a:r>
          </a:p>
          <a:p>
            <a:pPr>
              <a:defRPr/>
            </a:pPr>
            <a:r>
              <a:rPr lang="nl-NL" sz="1600">
                <a:solidFill>
                  <a:schemeClr val="tx1"/>
                </a:solidFill>
                <a:latin typeface="Calibri" panose="020F0502020204030204" pitchFamily="34" charset="0"/>
              </a:rPr>
              <a:t>1. Geen armoede</a:t>
            </a:r>
          </a:p>
          <a:p>
            <a:pPr>
              <a:defRPr/>
            </a:pPr>
            <a:r>
              <a:rPr lang="nl-NL" sz="1600">
                <a:solidFill>
                  <a:schemeClr val="tx1"/>
                </a:solidFill>
                <a:latin typeface="Calibri" panose="020F0502020204030204" pitchFamily="34" charset="0"/>
              </a:rPr>
              <a:t>2. Geen honger</a:t>
            </a:r>
          </a:p>
          <a:p>
            <a:pPr>
              <a:defRPr/>
            </a:pPr>
            <a:r>
              <a:rPr lang="nl-NL" sz="1600">
                <a:solidFill>
                  <a:schemeClr val="tx1"/>
                </a:solidFill>
                <a:latin typeface="Calibri" panose="020F0502020204030204" pitchFamily="34" charset="0"/>
              </a:rPr>
              <a:t>3. Goede gezondheid en welzijn</a:t>
            </a:r>
          </a:p>
          <a:p>
            <a:pPr>
              <a:defRPr/>
            </a:pPr>
            <a:r>
              <a:rPr lang="nl-NL" sz="1600">
                <a:solidFill>
                  <a:schemeClr val="tx1"/>
                </a:solidFill>
                <a:latin typeface="Calibri" panose="020F0502020204030204" pitchFamily="34" charset="0"/>
              </a:rPr>
              <a:t>4. Kwaliteitsonderwijs</a:t>
            </a:r>
          </a:p>
          <a:p>
            <a:pPr>
              <a:defRPr/>
            </a:pPr>
            <a:r>
              <a:rPr lang="nl-NL" sz="1600">
                <a:solidFill>
                  <a:schemeClr val="tx1"/>
                </a:solidFill>
                <a:latin typeface="Calibri" panose="020F0502020204030204" pitchFamily="34" charset="0"/>
              </a:rPr>
              <a:t>5. Gendergelijkheid</a:t>
            </a:r>
          </a:p>
          <a:p>
            <a:pPr>
              <a:defRPr/>
            </a:pPr>
            <a:r>
              <a:rPr lang="nl-NL" sz="1600">
                <a:solidFill>
                  <a:schemeClr val="tx1"/>
                </a:solidFill>
                <a:latin typeface="Calibri" panose="020F0502020204030204" pitchFamily="34" charset="0"/>
              </a:rPr>
              <a:t>6. Schoon water en sanitair </a:t>
            </a:r>
          </a:p>
          <a:p>
            <a:pPr>
              <a:defRPr/>
            </a:pPr>
            <a:r>
              <a:rPr lang="nl-NL" sz="1600">
                <a:solidFill>
                  <a:schemeClr val="tx1"/>
                </a:solidFill>
                <a:latin typeface="Calibri" panose="020F0502020204030204" pitchFamily="34" charset="0"/>
              </a:rPr>
              <a:t>7. Betaalbare en duurzame energie</a:t>
            </a:r>
          </a:p>
          <a:p>
            <a:pPr>
              <a:defRPr/>
            </a:pPr>
            <a:r>
              <a:rPr lang="nl-NL" sz="1600">
                <a:solidFill>
                  <a:schemeClr val="tx1"/>
                </a:solidFill>
                <a:latin typeface="Calibri" panose="020F0502020204030204" pitchFamily="34" charset="0"/>
              </a:rPr>
              <a:t>8. Waardig werk en economische groei</a:t>
            </a:r>
          </a:p>
          <a:p>
            <a:pPr>
              <a:defRPr/>
            </a:pPr>
            <a:r>
              <a:rPr lang="nl-NL" sz="1600">
                <a:solidFill>
                  <a:schemeClr val="tx1"/>
                </a:solidFill>
                <a:latin typeface="Calibri" panose="020F0502020204030204" pitchFamily="34" charset="0"/>
              </a:rPr>
              <a:t>9. Industrie, innovatie en infrastructuur</a:t>
            </a:r>
          </a:p>
          <a:p>
            <a:pPr>
              <a:defRPr/>
            </a:pPr>
            <a:r>
              <a:rPr lang="nl-NL" sz="1600">
                <a:solidFill>
                  <a:schemeClr val="tx1"/>
                </a:solidFill>
                <a:latin typeface="Calibri" panose="020F0502020204030204" pitchFamily="34" charset="0"/>
              </a:rPr>
              <a:t>10. Ongelijkheid verminderen</a:t>
            </a:r>
          </a:p>
          <a:p>
            <a:pPr>
              <a:defRPr/>
            </a:pPr>
            <a:r>
              <a:rPr lang="nl-NL" sz="1600">
                <a:solidFill>
                  <a:schemeClr val="tx1"/>
                </a:solidFill>
                <a:latin typeface="Calibri" panose="020F0502020204030204" pitchFamily="34" charset="0"/>
              </a:rPr>
              <a:t>11. Duurzame steden en gemeenschappen</a:t>
            </a:r>
          </a:p>
          <a:p>
            <a:pPr>
              <a:defRPr/>
            </a:pPr>
            <a:r>
              <a:rPr lang="nl-NL" sz="1600">
                <a:solidFill>
                  <a:schemeClr val="tx1"/>
                </a:solidFill>
                <a:latin typeface="Calibri" panose="020F0502020204030204" pitchFamily="34" charset="0"/>
              </a:rPr>
              <a:t>12. Verantwoorde consumptie en productie</a:t>
            </a:r>
          </a:p>
          <a:p>
            <a:pPr>
              <a:defRPr/>
            </a:pPr>
            <a:r>
              <a:rPr lang="nl-NL" sz="1600">
                <a:solidFill>
                  <a:schemeClr val="tx1"/>
                </a:solidFill>
                <a:latin typeface="Calibri" panose="020F0502020204030204" pitchFamily="34" charset="0"/>
              </a:rPr>
              <a:t>13. Klimaatactie</a:t>
            </a:r>
          </a:p>
          <a:p>
            <a:pPr>
              <a:defRPr/>
            </a:pPr>
            <a:r>
              <a:rPr lang="nl-NL" sz="1600">
                <a:solidFill>
                  <a:schemeClr val="tx1"/>
                </a:solidFill>
                <a:latin typeface="Calibri" panose="020F0502020204030204" pitchFamily="34" charset="0"/>
              </a:rPr>
              <a:t>14. Leven in het water</a:t>
            </a:r>
          </a:p>
          <a:p>
            <a:pPr>
              <a:defRPr/>
            </a:pPr>
            <a:r>
              <a:rPr lang="nl-NL" sz="1600">
                <a:solidFill>
                  <a:schemeClr val="tx1"/>
                </a:solidFill>
                <a:latin typeface="Calibri" panose="020F0502020204030204" pitchFamily="34" charset="0"/>
              </a:rPr>
              <a:t>15. Leven op het land</a:t>
            </a:r>
          </a:p>
          <a:p>
            <a:pPr>
              <a:defRPr/>
            </a:pPr>
            <a:r>
              <a:rPr lang="nl-NL" sz="1600">
                <a:solidFill>
                  <a:schemeClr val="tx1"/>
                </a:solidFill>
                <a:latin typeface="Calibri" panose="020F0502020204030204" pitchFamily="34" charset="0"/>
              </a:rPr>
              <a:t>16. Vrede, justitie en sterke publieke diensten</a:t>
            </a:r>
          </a:p>
          <a:p>
            <a:pPr>
              <a:defRPr/>
            </a:pPr>
            <a:r>
              <a:rPr lang="nl-NL" sz="1600">
                <a:solidFill>
                  <a:schemeClr val="tx1"/>
                </a:solidFill>
                <a:latin typeface="Calibri" panose="020F0502020204030204" pitchFamily="34" charset="0"/>
              </a:rPr>
              <a:t>17. Partnerschap om doelstellingen te bereiken </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6511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09288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Kennistoets</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a:t>
            </a: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396647" y="1917580"/>
            <a:ext cx="5544838" cy="21113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a:t>
            </a:r>
          </a:p>
          <a:p>
            <a:pPr>
              <a:spcAft>
                <a:spcPts val="0"/>
              </a:spcAft>
              <a:buNone/>
            </a:pPr>
            <a:r>
              <a:rPr lang="nl-NL" sz="1600">
                <a:latin typeface="+mn-lt"/>
              </a:rPr>
              <a:t>Leerdoel 1</a:t>
            </a:r>
          </a:p>
          <a:p>
            <a:pPr>
              <a:spcBef>
                <a:spcPts val="0"/>
              </a:spcBef>
              <a:buNone/>
            </a:pPr>
            <a:r>
              <a:rPr lang="nl-NL" sz="1600">
                <a:latin typeface="+mn-lt"/>
              </a:rPr>
              <a:t>1.1 Je kunt de aangeboden begrippen voor de specialisatie Circulaire economie uitleggen en toepassen.</a:t>
            </a:r>
            <a:endParaRPr lang="nl-NL" sz="1600">
              <a:latin typeface="+mn-lt"/>
              <a:cs typeface="Calibri"/>
            </a:endParaRPr>
          </a:p>
          <a:p>
            <a:pPr>
              <a:spcBef>
                <a:spcPts val="0"/>
              </a:spcBef>
              <a:buNone/>
            </a:pPr>
            <a:r>
              <a:rPr lang="nl-NL" sz="1600">
                <a:latin typeface="+mn-lt"/>
              </a:rPr>
              <a:t>1.2 Je kunt de aangeboden begrippen voor het thema ‘uitdagingen’ uitleggen en toepassen.</a:t>
            </a:r>
          </a:p>
          <a:p>
            <a:pPr>
              <a:spcBef>
                <a:spcPts val="0"/>
              </a:spcBef>
              <a:buNone/>
            </a:pPr>
            <a:r>
              <a:rPr lang="nl-NL" sz="1600">
                <a:latin typeface="+mn-lt"/>
                <a:cs typeface="Calibri"/>
              </a:rPr>
              <a:t>1.3 Je kunt de aangeboden begrippen voor het thema ‘trends en ontwikkelingen’ uitleggen en toepassen.</a:t>
            </a:r>
          </a:p>
        </p:txBody>
      </p:sp>
      <p:sp>
        <p:nvSpPr>
          <p:cNvPr id="13" name="Rechthoek 12"/>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sp>
        <p:nvSpPr>
          <p:cNvPr id="11" name="Titel 1"/>
          <p:cNvSpPr>
            <a:spLocks noGrp="1"/>
          </p:cNvSpPr>
          <p:nvPr>
            <p:ph type="title"/>
          </p:nvPr>
        </p:nvSpPr>
        <p:spPr>
          <a:xfrm>
            <a:off x="993475" y="34820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29B67404-7699-40AE-84FA-BEFB1B3BD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735897" y="1547328"/>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Visiedocument</a:t>
            </a:r>
          </a:p>
          <a:p>
            <a:pPr>
              <a:spcBef>
                <a:spcPct val="0"/>
              </a:spcBef>
              <a:buNone/>
            </a:pPr>
            <a:r>
              <a:rPr lang="nl-NL" altLang="nl-NL" sz="1400">
                <a:latin typeface="+mn-lt"/>
              </a:rPr>
              <a:t>Het visiedocument maak je</a:t>
            </a:r>
            <a:r>
              <a:rPr lang="nl-NL" sz="1400"/>
              <a:t> voor jouw stad van de toekomst. </a:t>
            </a:r>
            <a:r>
              <a:rPr lang="nl-NL" altLang="nl-NL" sz="1400"/>
              <a:t>Met dit visiedocument </a:t>
            </a:r>
            <a:r>
              <a:rPr lang="nl-NL" altLang="nl-NL" sz="1400">
                <a:latin typeface="+mn-lt"/>
              </a:rPr>
              <a:t>worden leerdoelen 2 t/m 4 getoetst. Bij deze leerdoelen horen verschillende succescriteria. </a:t>
            </a:r>
          </a:p>
        </p:txBody>
      </p:sp>
      <p:sp>
        <p:nvSpPr>
          <p:cNvPr id="9" name="Tekstvak 8"/>
          <p:cNvSpPr txBox="1"/>
          <p:nvPr/>
        </p:nvSpPr>
        <p:spPr>
          <a:xfrm>
            <a:off x="735896" y="3202823"/>
            <a:ext cx="4820887" cy="206210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r>
              <a:rPr lang="nl-NL" sz="1400" b="0">
                <a:solidFill>
                  <a:schemeClr val="tx1"/>
                </a:solidFill>
              </a:rPr>
              <a:t>2.1 </a:t>
            </a:r>
            <a:r>
              <a:rPr lang="nl-NL" sz="1400" b="0">
                <a:ea typeface="+mn-lt"/>
                <a:cs typeface="+mn-lt"/>
              </a:rPr>
              <a:t>Je kunt wetenschappelijke literatuur vinden over trends in de circulaire economie </a:t>
            </a:r>
          </a:p>
          <a:p>
            <a:r>
              <a:rPr lang="nl-NL" sz="1400" b="0">
                <a:ea typeface="+mn-lt"/>
                <a:cs typeface="+mn-lt"/>
              </a:rPr>
              <a:t>2.2 Je kunt onderzoek doen naar de maatschappelijke uitdagingen/problemen op het gebied van circulaire economie </a:t>
            </a:r>
            <a:endParaRPr lang="nl-NL"/>
          </a:p>
          <a:p>
            <a:pPr>
              <a:spcBef>
                <a:spcPts val="0"/>
              </a:spcBef>
            </a:pPr>
            <a:r>
              <a:rPr lang="nl-NL" sz="1400" b="0">
                <a:ea typeface="+mn-lt"/>
                <a:cs typeface="+mn-lt"/>
              </a:rPr>
              <a:t>2.3 Je kunt voorbeelden geven van problemen/uitdagingen op het gebied van de circulaire economie in de maatschappij.</a:t>
            </a:r>
          </a:p>
          <a:p>
            <a:pPr>
              <a:spcBef>
                <a:spcPts val="0"/>
              </a:spcBef>
            </a:pPr>
            <a:r>
              <a:rPr lang="nl-NL" sz="1400" b="0">
                <a:ea typeface="+mn-lt"/>
                <a:cs typeface="+mn-lt"/>
              </a:rPr>
              <a:t>2.4 Je kunt een bezoek aan een </a:t>
            </a:r>
            <a:r>
              <a:rPr lang="nl-NL" sz="1400" b="0" i="1">
                <a:ea typeface="+mn-lt"/>
                <a:cs typeface="+mn-lt"/>
              </a:rPr>
              <a:t>best </a:t>
            </a:r>
            <a:r>
              <a:rPr lang="nl-NL" sz="1400" b="0" i="1" err="1">
                <a:ea typeface="+mn-lt"/>
                <a:cs typeface="+mn-lt"/>
              </a:rPr>
              <a:t>practice</a:t>
            </a:r>
            <a:r>
              <a:rPr lang="nl-NL" sz="1400" b="0" i="1">
                <a:ea typeface="+mn-lt"/>
                <a:cs typeface="+mn-lt"/>
              </a:rPr>
              <a:t> </a:t>
            </a:r>
            <a:r>
              <a:rPr lang="nl-NL" sz="1400" b="0">
                <a:ea typeface="+mn-lt"/>
                <a:cs typeface="+mn-lt"/>
              </a:rPr>
              <a:t>koppelen aan je visie.</a:t>
            </a:r>
            <a:endParaRPr lang="nl-NL"/>
          </a:p>
        </p:txBody>
      </p:sp>
      <p:sp>
        <p:nvSpPr>
          <p:cNvPr id="10" name="Tekstvak 9"/>
          <p:cNvSpPr txBox="1">
            <a:spLocks noChangeArrowheads="1"/>
          </p:cNvSpPr>
          <p:nvPr/>
        </p:nvSpPr>
        <p:spPr bwMode="auto">
          <a:xfrm>
            <a:off x="6402919" y="1542846"/>
            <a:ext cx="5292371"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latin typeface="Calibri"/>
                <a:cs typeface="Calibri"/>
              </a:rPr>
              <a:t>3.1 Je kunt actuele bronnen gebruiken om trends en ontwikkelingen te benoemen.</a:t>
            </a:r>
          </a:p>
          <a:p>
            <a:pPr>
              <a:spcBef>
                <a:spcPts val="0"/>
              </a:spcBef>
              <a:buNone/>
            </a:pPr>
            <a:r>
              <a:rPr lang="nl-NL" sz="1400">
                <a:latin typeface="Calibri"/>
                <a:cs typeface="Calibri"/>
              </a:rPr>
              <a:t>3.2 Je kunt de informatie over trends in de circulaire economie </a:t>
            </a:r>
            <a:r>
              <a:rPr lang="nl-NL" sz="1400">
                <a:solidFill>
                  <a:srgbClr val="FF0000"/>
                </a:solidFill>
                <a:latin typeface="Calibri"/>
                <a:cs typeface="Calibri"/>
              </a:rPr>
              <a:t> </a:t>
            </a:r>
            <a:r>
              <a:rPr lang="nl-NL" sz="1400">
                <a:latin typeface="Calibri"/>
                <a:cs typeface="Calibri"/>
              </a:rPr>
              <a:t>analyseren.</a:t>
            </a:r>
          </a:p>
          <a:p>
            <a:pPr>
              <a:spcBef>
                <a:spcPts val="0"/>
              </a:spcBef>
              <a:spcAft>
                <a:spcPts val="0"/>
              </a:spcAft>
              <a:buNone/>
            </a:pPr>
            <a:r>
              <a:rPr lang="nl-NL" sz="1400">
                <a:latin typeface="Calibri"/>
                <a:cs typeface="Calibri"/>
              </a:rPr>
              <a:t>3.3 Je kunt ontwikkelingen van de 4e industriële revolutie meenemen in je visie.</a:t>
            </a:r>
          </a:p>
          <a:p>
            <a:pPr>
              <a:spcBef>
                <a:spcPts val="0"/>
              </a:spcBef>
              <a:spcAft>
                <a:spcPts val="0"/>
              </a:spcAft>
              <a:buNone/>
            </a:pPr>
            <a:r>
              <a:rPr lang="nl-NL" sz="1400">
                <a:latin typeface="Calibri"/>
                <a:cs typeface="Calibri"/>
              </a:rPr>
              <a:t>3.4 Je kunt de gevolgen van </a:t>
            </a:r>
            <a:r>
              <a:rPr lang="nl-NL" sz="1400" err="1">
                <a:latin typeface="Calibri"/>
                <a:cs typeface="Calibri"/>
              </a:rPr>
              <a:t>the</a:t>
            </a:r>
            <a:r>
              <a:rPr lang="nl-NL" sz="1400">
                <a:latin typeface="Calibri"/>
                <a:cs typeface="Calibri"/>
              </a:rPr>
              <a:t> internet of </a:t>
            </a:r>
            <a:r>
              <a:rPr lang="nl-NL" sz="1400" err="1">
                <a:latin typeface="Calibri"/>
                <a:cs typeface="Calibri"/>
              </a:rPr>
              <a:t>things</a:t>
            </a:r>
            <a:r>
              <a:rPr lang="nl-NL" sz="1400">
                <a:latin typeface="Calibri"/>
                <a:cs typeface="Calibri"/>
              </a:rPr>
              <a:t> verwerken in je visie.</a:t>
            </a:r>
          </a:p>
          <a:p>
            <a:pPr>
              <a:spcBef>
                <a:spcPts val="0"/>
              </a:spcBef>
              <a:spcAft>
                <a:spcPts val="0"/>
              </a:spcAft>
              <a:buNone/>
            </a:pPr>
            <a:r>
              <a:rPr lang="nl-NL" sz="1400">
                <a:latin typeface="Calibri"/>
                <a:cs typeface="Calibri"/>
              </a:rPr>
              <a:t>3.5 Je kunt een balans vinden tussen de globale en lokale markt.</a:t>
            </a:r>
          </a:p>
        </p:txBody>
      </p:sp>
      <p:sp>
        <p:nvSpPr>
          <p:cNvPr id="13" name="Rechthoek 12"/>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sp>
        <p:nvSpPr>
          <p:cNvPr id="11" name="Titel 1"/>
          <p:cNvSpPr>
            <a:spLocks noGrp="1"/>
          </p:cNvSpPr>
          <p:nvPr>
            <p:ph type="title"/>
          </p:nvPr>
        </p:nvSpPr>
        <p:spPr>
          <a:xfrm>
            <a:off x="838200" y="19542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sp>
        <p:nvSpPr>
          <p:cNvPr id="12" name="Tekstvak 11"/>
          <p:cNvSpPr txBox="1">
            <a:spLocks noChangeArrowheads="1"/>
          </p:cNvSpPr>
          <p:nvPr/>
        </p:nvSpPr>
        <p:spPr bwMode="auto">
          <a:xfrm>
            <a:off x="6402918" y="4166025"/>
            <a:ext cx="5292371" cy="184665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buNone/>
            </a:pPr>
            <a:r>
              <a:rPr lang="nl-NL" sz="1400">
                <a:latin typeface="Calibri"/>
                <a:cs typeface="Calibri"/>
              </a:rPr>
              <a:t>4.1 Je kunt een visie vormen op het gebied van circulaire economie in de maatschappij in de toekomst.</a:t>
            </a:r>
          </a:p>
          <a:p>
            <a:pPr>
              <a:spcBef>
                <a:spcPts val="0"/>
              </a:spcBef>
              <a:spcAft>
                <a:spcPts val="0"/>
              </a:spcAft>
              <a:buNone/>
            </a:pPr>
            <a:r>
              <a:rPr lang="nl-NL" sz="1400">
                <a:latin typeface="Calibri"/>
                <a:cs typeface="Calibri"/>
              </a:rPr>
              <a:t>4.2 Je kunt aantonen welke thema's je uit de opleiding gebruikt hebt om tot deze visie te komen.</a:t>
            </a:r>
          </a:p>
          <a:p>
            <a:pPr>
              <a:spcBef>
                <a:spcPts val="0"/>
              </a:spcBef>
              <a:spcAft>
                <a:spcPts val="0"/>
              </a:spcAft>
              <a:buNone/>
            </a:pPr>
            <a:r>
              <a:rPr lang="nl-NL" sz="1400">
                <a:latin typeface="Calibri"/>
                <a:cs typeface="Calibri"/>
              </a:rPr>
              <a:t>4.3 Je kunt nieuwe kennis vergaren en toepassen in je visie.</a:t>
            </a:r>
          </a:p>
          <a:p>
            <a:pPr>
              <a:spcBef>
                <a:spcPts val="0"/>
              </a:spcBef>
              <a:spcAft>
                <a:spcPts val="0"/>
              </a:spcAft>
              <a:buNone/>
            </a:pPr>
            <a:r>
              <a:rPr lang="nl-NL" sz="1400">
                <a:latin typeface="Calibri"/>
                <a:cs typeface="Calibri"/>
              </a:rPr>
              <a:t>4.4 Je kunt een visuele weergave maken van je ontwerp met een bijbehorende onderbouwing.</a:t>
            </a:r>
          </a:p>
        </p:txBody>
      </p:sp>
      <p:pic>
        <p:nvPicPr>
          <p:cNvPr id="14" name="Tijdelijke aanduiding voor inhoud 4">
            <a:extLst>
              <a:ext uri="{FF2B5EF4-FFF2-40B4-BE49-F238E27FC236}">
                <a16:creationId xmlns:a16="http://schemas.microsoft.com/office/drawing/2014/main" id="{17178638-9855-4C6D-8B07-4F5AD3B6A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264868" y="6177318"/>
            <a:ext cx="1893467" cy="338554"/>
          </a:xfrm>
          <a:prstGeom prst="rect">
            <a:avLst/>
          </a:prstGeom>
        </p:spPr>
        <p:txBody>
          <a:bodyPr wrap="none">
            <a:spAutoFit/>
          </a:bodyPr>
          <a:lstStyle/>
          <a:p>
            <a:r>
              <a:rPr lang="nl-NL" sz="1600">
                <a:latin typeface="Arial" panose="020B0604020202020204" pitchFamily="34" charset="0"/>
                <a:cs typeface="Arial" panose="020B0604020202020204" pitchFamily="34" charset="0"/>
              </a:rPr>
              <a:t>IBS-SEM-LBS-L43</a:t>
            </a:r>
            <a:endParaRPr lang="nl-NL" sz="160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5567" y="2497394"/>
            <a:ext cx="1369054" cy="1369054"/>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855973" y="3971216"/>
            <a:ext cx="3991897"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rgbClr val="000644"/>
                </a:solidFill>
                <a:latin typeface="+mn-lt"/>
              </a:rPr>
              <a:t>Visiedocument</a:t>
            </a:r>
          </a:p>
          <a:p>
            <a:pPr>
              <a:spcBef>
                <a:spcPct val="0"/>
              </a:spcBef>
              <a:buNone/>
            </a:pPr>
            <a:r>
              <a:rPr lang="nl-NL" altLang="nl-NL" sz="1600">
                <a:latin typeface="+mn-lt"/>
                <a:cs typeface="Calibri"/>
              </a:rPr>
              <a:t>Je product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843F946F-ACD9-4F75-ABEC-937D44E36E52}"/>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3" name="Tijdelijke aanduiding voor inhoud 4">
            <a:extLst>
              <a:ext uri="{FF2B5EF4-FFF2-40B4-BE49-F238E27FC236}">
                <a16:creationId xmlns:a16="http://schemas.microsoft.com/office/drawing/2014/main" id="{3F3CE5A0-B281-4F3C-8388-EE0B4A244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48208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Eindgesprek</a:t>
            </a:r>
          </a:p>
          <a:p>
            <a:pPr eaLnBrk="1" hangingPunct="1">
              <a:spcBef>
                <a:spcPct val="0"/>
              </a:spcBef>
              <a:buFontTx/>
              <a:buNone/>
            </a:pPr>
            <a:r>
              <a:rPr lang="nl-NL" altLang="nl-NL" sz="1600">
                <a:latin typeface="+mn-lt"/>
              </a:rPr>
              <a:t>Je voert een eindgesprek over je eigen handelen tijdens de periode en de koppeling met de werkprocessen. Hiermee wordt leerdoel 5 getoetst. </a:t>
            </a:r>
          </a:p>
        </p:txBody>
      </p:sp>
      <p:sp>
        <p:nvSpPr>
          <p:cNvPr id="11" name="Rechthoek 10"/>
          <p:cNvSpPr/>
          <p:nvPr/>
        </p:nvSpPr>
        <p:spPr>
          <a:xfrm>
            <a:off x="10136183" y="6216646"/>
            <a:ext cx="1805302" cy="369332"/>
          </a:xfrm>
          <a:prstGeom prst="rect">
            <a:avLst/>
          </a:prstGeom>
        </p:spPr>
        <p:txBody>
          <a:bodyPr wrap="none">
            <a:spAutoFit/>
          </a:bodyPr>
          <a:lstStyle/>
          <a:p>
            <a:r>
              <a:rPr lang="nl-NL"/>
              <a:t>IBS-SEM-SVT-C43</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096000" y="1934093"/>
            <a:ext cx="5477882" cy="228370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600">
                <a:latin typeface="+mn-lt"/>
              </a:rPr>
              <a:t>5.1 Je kunt de uitvoering van de opdracht evalueren aan de hand van de werkprocessen.</a:t>
            </a:r>
          </a:p>
          <a:p>
            <a:pPr marL="0" indent="0">
              <a:lnSpc>
                <a:spcPct val="100000"/>
              </a:lnSpc>
              <a:spcBef>
                <a:spcPts val="0"/>
              </a:spcBef>
              <a:spcAft>
                <a:spcPts val="0"/>
              </a:spcAft>
              <a:buNone/>
            </a:pPr>
            <a:r>
              <a:rPr lang="nl-NL" sz="1600">
                <a:latin typeface="+mn-lt"/>
              </a:rPr>
              <a:t>5.2 Je kunt verbeterpunten op je eigen handelen formuleren.  </a:t>
            </a:r>
          </a:p>
          <a:p>
            <a:pPr marL="0" indent="0">
              <a:lnSpc>
                <a:spcPct val="100000"/>
              </a:lnSpc>
              <a:spcBef>
                <a:spcPts val="0"/>
              </a:spcBef>
              <a:spcAft>
                <a:spcPts val="0"/>
              </a:spcAft>
              <a:buNone/>
            </a:pPr>
            <a:r>
              <a:rPr lang="nl-NL" sz="1600">
                <a:latin typeface="+mn-lt"/>
              </a:rPr>
              <a:t>5.3 Je kunt je verbeterpunten vertalen naar concrete acties.</a:t>
            </a:r>
          </a:p>
          <a:p>
            <a:pPr marL="0" indent="0">
              <a:lnSpc>
                <a:spcPct val="100000"/>
              </a:lnSpc>
              <a:spcBef>
                <a:spcPts val="0"/>
              </a:spcBef>
              <a:spcAft>
                <a:spcPts val="0"/>
              </a:spcAft>
              <a:buNone/>
            </a:pPr>
            <a:r>
              <a:rPr lang="nl-NL" sz="1600">
                <a:latin typeface="+mn-lt"/>
              </a:rPr>
              <a:t>5.4 Je kunt sterke punten van je eigen handelen formuleren.</a:t>
            </a:r>
          </a:p>
          <a:p>
            <a:pPr marL="0" indent="0">
              <a:lnSpc>
                <a:spcPct val="100000"/>
              </a:lnSpc>
              <a:spcBef>
                <a:spcPts val="0"/>
              </a:spcBef>
              <a:spcAft>
                <a:spcPts val="0"/>
              </a:spcAft>
              <a:buNone/>
            </a:pPr>
            <a:r>
              <a:rPr lang="nl-NL" sz="1600">
                <a:latin typeface="+mn-lt"/>
              </a:rPr>
              <a:t>5.5 Je kunt je sterke punten onderbouwen met voorbeelden uit de praktijk.</a:t>
            </a:r>
          </a:p>
          <a:p>
            <a:pPr marL="0" indent="0">
              <a:lnSpc>
                <a:spcPct val="100000"/>
              </a:lnSpc>
              <a:spcBef>
                <a:spcPts val="0"/>
              </a:spcBef>
              <a:spcAft>
                <a:spcPts val="0"/>
              </a:spcAft>
              <a:buNone/>
            </a:pPr>
            <a:r>
              <a:rPr lang="nl-NL" sz="1600">
                <a:latin typeface="+mn-lt"/>
              </a:rPr>
              <a:t>5.6 Je kunt je eigen leiderschap binnen de opdracht evalueren.</a:t>
            </a:r>
          </a:p>
        </p:txBody>
      </p:sp>
      <p:sp>
        <p:nvSpPr>
          <p:cNvPr id="13" name="Titel 1"/>
          <p:cNvSpPr>
            <a:spLocks noGrp="1"/>
          </p:cNvSpPr>
          <p:nvPr>
            <p:ph type="title"/>
          </p:nvPr>
        </p:nvSpPr>
        <p:spPr>
          <a:xfrm>
            <a:off x="838200" y="37980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0689" y="4675241"/>
            <a:ext cx="3395494" cy="1910737"/>
          </a:xfrm>
          <a:prstGeom prst="rect">
            <a:avLst/>
          </a:prstGeom>
        </p:spPr>
      </p:pic>
      <p:pic>
        <p:nvPicPr>
          <p:cNvPr id="9" name="Tijdelijke aanduiding voor inhoud 4">
            <a:extLst>
              <a:ext uri="{FF2B5EF4-FFF2-40B4-BE49-F238E27FC236}">
                <a16:creationId xmlns:a16="http://schemas.microsoft.com/office/drawing/2014/main" id="{C3A09BF7-0E53-4F92-910A-0C346BF1A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B3504-067A-4585-87FD-DFBD68E7EF6C}">
  <ds:schemaRefs>
    <ds:schemaRef ds:uri="http://schemas.microsoft.com/sharepoint/v3/contenttype/forms"/>
  </ds:schemaRefs>
</ds:datastoreItem>
</file>

<file path=customXml/itemProps2.xml><?xml version="1.0" encoding="utf-8"?>
<ds:datastoreItem xmlns:ds="http://schemas.openxmlformats.org/officeDocument/2006/customXml" ds:itemID="{1CFBA650-F868-4298-8A00-A26BDFE0E48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932F8A3-8534-4CA0-8BA1-950409447976}"/>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Kantoorthema</vt:lpstr>
      <vt:lpstr>IBS Stad van de toekomst – periode 3 Specialisatie Circulaire economie</vt:lpstr>
      <vt:lpstr>IBS Stad van de toekomst Specialisatie Circulaire economie</vt:lpstr>
      <vt:lpstr>IBS Stad van de toekomst Specialisatie Circulaire economie</vt:lpstr>
      <vt:lpstr>IBS Stad van de toekomst Specialisatie Circulaire economie</vt:lpstr>
      <vt:lpstr>IBS Stad van de toekomst Specialisatie Circulaire economie</vt:lpstr>
      <vt:lpstr>PowerPoint Presentation</vt:lpstr>
      <vt:lpstr>IBS Stad van de toekomst Specialisatie Circulaire economie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cp:revision>
  <dcterms:created xsi:type="dcterms:W3CDTF">2017-02-03T11:29:36Z</dcterms:created>
  <dcterms:modified xsi:type="dcterms:W3CDTF">2021-09-10T08:33:23Z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